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Roboto"/>
      <p:regular r:id="rId43"/>
      <p:bold r:id="rId44"/>
      <p:italic r:id="rId45"/>
      <p:boldItalic r:id="rId46"/>
    </p:embeddedFont>
    <p:embeddedFont>
      <p:font typeface="Nunito"/>
      <p:regular r:id="rId47"/>
      <p:bold r:id="rId48"/>
      <p:italic r:id="rId49"/>
      <p:boldItalic r:id="rId50"/>
    </p:embeddedFont>
    <p:embeddedFont>
      <p:font typeface="Abril Fatface"/>
      <p:regular r:id="rId51"/>
    </p:embeddedFont>
    <p:embeddedFont>
      <p:font typeface="Poppins"/>
      <p:regular r:id="rId52"/>
      <p:bold r:id="rId53"/>
      <p:italic r:id="rId54"/>
      <p:boldItalic r:id="rId55"/>
    </p:embeddedFont>
    <p:embeddedFont>
      <p:font typeface="Pacifico"/>
      <p:regular r:id="rId56"/>
    </p:embeddedFont>
    <p:embeddedFont>
      <p:font typeface="Barlow Semi Condensed"/>
      <p:regular r:id="rId57"/>
      <p:bold r:id="rId58"/>
      <p:italic r:id="rId59"/>
      <p:boldItalic r:id="rId60"/>
    </p:embeddedFont>
    <p:embeddedFont>
      <p:font typeface="Homemade Apple"/>
      <p:regular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font" Target="fonts/Roboto-bold.fntdata"/><Relationship Id="rId43" Type="http://schemas.openxmlformats.org/officeDocument/2006/relationships/font" Target="fonts/Roboto-regular.fntdata"/><Relationship Id="rId46" Type="http://schemas.openxmlformats.org/officeDocument/2006/relationships/font" Target="fonts/Roboto-boldItalic.fntdata"/><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Nunito-bold.fntdata"/><Relationship Id="rId47" Type="http://schemas.openxmlformats.org/officeDocument/2006/relationships/font" Target="fonts/Nunito-regular.fntdata"/><Relationship Id="rId49" Type="http://schemas.openxmlformats.org/officeDocument/2006/relationships/font" Target="fonts/Nuni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schemas.openxmlformats.org/officeDocument/2006/relationships/font" Target="fonts/HomemadeApple-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arlowSemiCondensed-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AbrilFatface-regular.fntdata"/><Relationship Id="rId50" Type="http://schemas.openxmlformats.org/officeDocument/2006/relationships/font" Target="fonts/Nunito-boldItalic.fntdata"/><Relationship Id="rId53" Type="http://schemas.openxmlformats.org/officeDocument/2006/relationships/font" Target="fonts/Poppins-bold.fntdata"/><Relationship Id="rId52" Type="http://schemas.openxmlformats.org/officeDocument/2006/relationships/font" Target="fonts/Poppins-regular.fntdata"/><Relationship Id="rId11" Type="http://schemas.openxmlformats.org/officeDocument/2006/relationships/slide" Target="slides/slide6.xml"/><Relationship Id="rId55" Type="http://schemas.openxmlformats.org/officeDocument/2006/relationships/font" Target="fonts/Poppins-boldItalic.fntdata"/><Relationship Id="rId10" Type="http://schemas.openxmlformats.org/officeDocument/2006/relationships/slide" Target="slides/slide5.xml"/><Relationship Id="rId54" Type="http://schemas.openxmlformats.org/officeDocument/2006/relationships/font" Target="fonts/Poppins-italic.fntdata"/><Relationship Id="rId13" Type="http://schemas.openxmlformats.org/officeDocument/2006/relationships/slide" Target="slides/slide8.xml"/><Relationship Id="rId57" Type="http://schemas.openxmlformats.org/officeDocument/2006/relationships/font" Target="fonts/BarlowSemiCondensed-regular.fntdata"/><Relationship Id="rId12" Type="http://schemas.openxmlformats.org/officeDocument/2006/relationships/slide" Target="slides/slide7.xml"/><Relationship Id="rId56" Type="http://schemas.openxmlformats.org/officeDocument/2006/relationships/font" Target="fonts/Pacifico-regular.fntdata"/><Relationship Id="rId15" Type="http://schemas.openxmlformats.org/officeDocument/2006/relationships/slide" Target="slides/slide10.xml"/><Relationship Id="rId59" Type="http://schemas.openxmlformats.org/officeDocument/2006/relationships/font" Target="fonts/BarlowSemiCondensed-italic.fntdata"/><Relationship Id="rId14" Type="http://schemas.openxmlformats.org/officeDocument/2006/relationships/slide" Target="slides/slide9.xml"/><Relationship Id="rId58" Type="http://schemas.openxmlformats.org/officeDocument/2006/relationships/font" Target="fonts/BarlowSemiCondense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073618e6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073618e6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7435b3b4d1_1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7435b3b4d1_1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7435b3b4d1_1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7435b3b4d1_1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Aqui vemos que se relaciona de forma sencilla pero, a dia de hoy, como llegariais desde A a G? Si las peticiones tienen algun ID comun seria sencillo pero, y si no lo tienen?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7435b3b4d1_1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27435b3b4d1_1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Quien tiene un formato estandar de logging? Es decir, ciertos campos comunes, formato (JSON por ejemplo),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ae0e95f9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7ae0e95f9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7ae0e95f9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7ae0e95f9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7435b3b4d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7435b3b4d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7435b3b4d1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7435b3b4d1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¿como lo definiriais vosostros?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435b3b4d1_1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435b3b4d1_1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¿como lo definiriais vosostros?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435b3b4d1_1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435b3b4d1_1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¿como lo definiriais vosostros?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7435b3b4d1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7435b3b4d1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073618e6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a073618e6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7435b3b4d1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7435b3b4d1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7435b3b4d1_1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7435b3b4d1_1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¿como lo definiriais vosostros?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7435b3b4d1_1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7435b3b4d1_1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7435b3b4d1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7435b3b4d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7435b3b4d1_1_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7435b3b4d1_1_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7435b3b4d1_1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7435b3b4d1_1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7435b3b4d1_1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7435b3b4d1_1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27435b3b4d1_1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27435b3b4d1_1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75c71732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75c71732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27ae0e95f95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27ae0e95f95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Alguien quiere explicar como ha llegado?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073618e6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073618e6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¿como lo definiriais vosostros?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7435b3b4d1_1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7435b3b4d1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7b7e47c2b5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7b7e47c2b5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27435b3b4d1_1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27435b3b4d1_1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27b7e47c2b5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27b7e47c2b5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27ae0e95f9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27ae0e95f9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27ae0e95f9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27ae0e95f9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a073618e60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a073618e60_0_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073618e60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073618e60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a073618e6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a073618e6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a073618e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a073618e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 qué se os ocurre como ejemplo para estos casos? Habeis tenido alguno unknown unkown? Como lo manejais a dia de hoy?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435b3b4d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435b3b4d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073618e6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073618e6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Preguntas: que más diferencias importantes conoceis?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435b3b4d1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435b3b4d1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435b3b4d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7435b3b4d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mania.com/questions-powerpoint-google-slides/can-i-use-these-templates/" TargetMode="External"/><Relationship Id="rId3" Type="http://schemas.openxmlformats.org/officeDocument/2006/relationships/hyperlink" Target="https://www.facebook.com/SlidesManiaSM/" TargetMode="External"/><Relationship Id="rId4" Type="http://schemas.openxmlformats.org/officeDocument/2006/relationships/image" Target="../media/image2.png"/><Relationship Id="rId11" Type="http://schemas.openxmlformats.org/officeDocument/2006/relationships/image" Target="../media/image5.png"/><Relationship Id="rId10" Type="http://schemas.openxmlformats.org/officeDocument/2006/relationships/image" Target="../media/image1.png"/><Relationship Id="rId9" Type="http://schemas.openxmlformats.org/officeDocument/2006/relationships/hyperlink" Target="https://www.instagram.com/slidesmania/" TargetMode="External"/><Relationship Id="rId5" Type="http://schemas.openxmlformats.org/officeDocument/2006/relationships/hyperlink" Target="https://twitter.com/SlidesManiaSM/" TargetMode="External"/><Relationship Id="rId6" Type="http://schemas.openxmlformats.org/officeDocument/2006/relationships/image" Target="../media/image3.png"/><Relationship Id="rId7" Type="http://schemas.openxmlformats.org/officeDocument/2006/relationships/hyperlink" Target="https://www.pinterest.com/slidesmania/" TargetMode="External"/><Relationship Id="rId8"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p:cSld name="CUSTOM">
    <p:spTree>
      <p:nvGrpSpPr>
        <p:cNvPr id="43" name="Shape 43"/>
        <p:cNvGrpSpPr/>
        <p:nvPr/>
      </p:nvGrpSpPr>
      <p:grpSpPr>
        <a:xfrm>
          <a:off x="0" y="0"/>
          <a:ext cx="0" cy="0"/>
          <a:chOff x="0" y="0"/>
          <a:chExt cx="0" cy="0"/>
        </a:xfrm>
      </p:grpSpPr>
      <p:sp>
        <p:nvSpPr>
          <p:cNvPr id="44" name="Google Shape;44;p2"/>
          <p:cNvSpPr/>
          <p:nvPr/>
        </p:nvSpPr>
        <p:spPr>
          <a:xfrm>
            <a:off x="5354673" y="598746"/>
            <a:ext cx="2434328" cy="2490663"/>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 name="Google Shape;45;p2"/>
          <p:cNvSpPr/>
          <p:nvPr/>
        </p:nvSpPr>
        <p:spPr>
          <a:xfrm>
            <a:off x="6285824" y="3789829"/>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 name="Google Shape;46;p2"/>
          <p:cNvSpPr/>
          <p:nvPr/>
        </p:nvSpPr>
        <p:spPr>
          <a:xfrm>
            <a:off x="233762" y="164736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 name="Google Shape;47;p2"/>
          <p:cNvSpPr/>
          <p:nvPr/>
        </p:nvSpPr>
        <p:spPr>
          <a:xfrm>
            <a:off x="11095527" y="2317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 name="Google Shape;48;p2"/>
          <p:cNvSpPr/>
          <p:nvPr/>
        </p:nvSpPr>
        <p:spPr>
          <a:xfrm>
            <a:off x="9824971" y="51829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 name="Google Shape;49;p2"/>
          <p:cNvSpPr/>
          <p:nvPr/>
        </p:nvSpPr>
        <p:spPr>
          <a:xfrm>
            <a:off x="6972969" y="1575973"/>
            <a:ext cx="544053" cy="547111"/>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 name="Google Shape;50;p2"/>
          <p:cNvSpPr/>
          <p:nvPr/>
        </p:nvSpPr>
        <p:spPr>
          <a:xfrm>
            <a:off x="10798705" y="2207999"/>
            <a:ext cx="541451" cy="54316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 name="Google Shape;51;p2"/>
          <p:cNvSpPr/>
          <p:nvPr/>
        </p:nvSpPr>
        <p:spPr>
          <a:xfrm>
            <a:off x="6851920" y="1077033"/>
            <a:ext cx="4379200" cy="4380904"/>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 name="Google Shape;52;p2"/>
          <p:cNvSpPr/>
          <p:nvPr/>
        </p:nvSpPr>
        <p:spPr>
          <a:xfrm>
            <a:off x="6831913" y="1226214"/>
            <a:ext cx="4171310" cy="4082503"/>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 name="Google Shape;53;p2"/>
          <p:cNvSpPr/>
          <p:nvPr/>
        </p:nvSpPr>
        <p:spPr>
          <a:xfrm>
            <a:off x="10079074" y="4291430"/>
            <a:ext cx="1716201" cy="1755917"/>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54" name="Google Shape;54;p2"/>
          <p:cNvSpPr txBox="1"/>
          <p:nvPr>
            <p:ph idx="1" type="subTitle"/>
          </p:nvPr>
        </p:nvSpPr>
        <p:spPr>
          <a:xfrm>
            <a:off x="595500" y="5327200"/>
            <a:ext cx="5500500" cy="586500"/>
          </a:xfrm>
          <a:prstGeom prst="rect">
            <a:avLst/>
          </a:prstGeom>
        </p:spPr>
        <p:txBody>
          <a:bodyPr anchorCtr="0" anchor="ctr" bIns="121900" lIns="121900" spcFirstLastPara="1" rIns="121900" wrap="square" tIns="121900">
            <a:noAutofit/>
          </a:bodyPr>
          <a:lstStyle>
            <a:lvl1pPr lvl="0" algn="ctr">
              <a:lnSpc>
                <a:spcPct val="100000"/>
              </a:lnSpc>
              <a:spcBef>
                <a:spcPts val="0"/>
              </a:spcBef>
              <a:spcAft>
                <a:spcPts val="0"/>
              </a:spcAft>
              <a:buSzPts val="1900"/>
              <a:buNone/>
              <a:defRPr/>
            </a:lvl1pPr>
            <a:lvl2pPr lvl="1">
              <a:spcBef>
                <a:spcPts val="0"/>
              </a:spcBef>
              <a:spcAft>
                <a:spcPts val="0"/>
              </a:spcAft>
              <a:buSzPts val="1900"/>
              <a:buNone/>
              <a:defRPr/>
            </a:lvl2pPr>
            <a:lvl3pPr lvl="2">
              <a:spcBef>
                <a:spcPts val="2100"/>
              </a:spcBef>
              <a:spcAft>
                <a:spcPts val="0"/>
              </a:spcAft>
              <a:buSzPts val="1900"/>
              <a:buNone/>
              <a:defRPr/>
            </a:lvl3pPr>
            <a:lvl4pPr lvl="3">
              <a:spcBef>
                <a:spcPts val="2100"/>
              </a:spcBef>
              <a:spcAft>
                <a:spcPts val="0"/>
              </a:spcAft>
              <a:buSzPts val="1900"/>
              <a:buNone/>
              <a:defRPr/>
            </a:lvl4pPr>
            <a:lvl5pPr lvl="4">
              <a:spcBef>
                <a:spcPts val="2100"/>
              </a:spcBef>
              <a:spcAft>
                <a:spcPts val="0"/>
              </a:spcAft>
              <a:buSzPts val="1900"/>
              <a:buNone/>
              <a:defRPr/>
            </a:lvl5pPr>
            <a:lvl6pPr lvl="5">
              <a:spcBef>
                <a:spcPts val="2100"/>
              </a:spcBef>
              <a:spcAft>
                <a:spcPts val="0"/>
              </a:spcAft>
              <a:buSzPts val="1900"/>
              <a:buNone/>
              <a:defRPr/>
            </a:lvl6pPr>
            <a:lvl7pPr lvl="6">
              <a:spcBef>
                <a:spcPts val="2100"/>
              </a:spcBef>
              <a:spcAft>
                <a:spcPts val="0"/>
              </a:spcAft>
              <a:buSzPts val="1900"/>
              <a:buNone/>
              <a:defRPr/>
            </a:lvl7pPr>
            <a:lvl8pPr lvl="7">
              <a:spcBef>
                <a:spcPts val="2100"/>
              </a:spcBef>
              <a:spcAft>
                <a:spcPts val="0"/>
              </a:spcAft>
              <a:buSzPts val="1900"/>
              <a:buNone/>
              <a:defRPr/>
            </a:lvl8pPr>
            <a:lvl9pPr lvl="8">
              <a:spcBef>
                <a:spcPts val="2100"/>
              </a:spcBef>
              <a:spcAft>
                <a:spcPts val="2100"/>
              </a:spcAft>
              <a:buSzPts val="1900"/>
              <a:buNone/>
              <a:defRPr/>
            </a:lvl9pPr>
          </a:lstStyle>
          <a:p/>
        </p:txBody>
      </p:sp>
      <p:sp>
        <p:nvSpPr>
          <p:cNvPr id="55" name="Google Shape;55;p2"/>
          <p:cNvSpPr txBox="1"/>
          <p:nvPr>
            <p:ph type="title"/>
          </p:nvPr>
        </p:nvSpPr>
        <p:spPr>
          <a:xfrm>
            <a:off x="595500" y="2089350"/>
            <a:ext cx="5500500" cy="2526900"/>
          </a:xfrm>
          <a:prstGeom prst="rect">
            <a:avLst/>
          </a:prstGeom>
        </p:spPr>
        <p:txBody>
          <a:bodyPr anchorCtr="0" anchor="ctr" bIns="121900" lIns="121900" spcFirstLastPara="1" rIns="121900" wrap="square" tIns="121900">
            <a:noAutofit/>
          </a:bodyPr>
          <a:lstStyle>
            <a:lvl1pPr indent="0" lvl="0" marL="0" marR="0" rtl="0" algn="ctr">
              <a:lnSpc>
                <a:spcPct val="80000"/>
              </a:lnSpc>
              <a:spcBef>
                <a:spcPts val="0"/>
              </a:spcBef>
              <a:spcAft>
                <a:spcPts val="0"/>
              </a:spcAft>
              <a:buClr>
                <a:schemeClr val="dk1"/>
              </a:buClr>
              <a:buSzPts val="9000"/>
              <a:buFont typeface="Aldrich"/>
              <a:buNone/>
              <a:defRPr sz="72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56" name="Google Shape;56;p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0 Timeline">
  <p:cSld name="CUSTOM_14">
    <p:spTree>
      <p:nvGrpSpPr>
        <p:cNvPr id="137" name="Shape 137"/>
        <p:cNvGrpSpPr/>
        <p:nvPr/>
      </p:nvGrpSpPr>
      <p:grpSpPr>
        <a:xfrm>
          <a:off x="0" y="0"/>
          <a:ext cx="0" cy="0"/>
          <a:chOff x="0" y="0"/>
          <a:chExt cx="0" cy="0"/>
        </a:xfrm>
      </p:grpSpPr>
      <p:sp>
        <p:nvSpPr>
          <p:cNvPr id="138" name="Google Shape;138;p11"/>
          <p:cNvSpPr txBox="1"/>
          <p:nvPr>
            <p:ph idx="1" type="subTitle"/>
          </p:nvPr>
        </p:nvSpPr>
        <p:spPr>
          <a:xfrm>
            <a:off x="415600" y="2316000"/>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39" name="Google Shape;139;p11"/>
          <p:cNvSpPr txBox="1"/>
          <p:nvPr>
            <p:ph idx="2" type="subTitle"/>
          </p:nvPr>
        </p:nvSpPr>
        <p:spPr>
          <a:xfrm>
            <a:off x="2775377" y="2316000"/>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0" name="Google Shape;140;p11"/>
          <p:cNvSpPr txBox="1"/>
          <p:nvPr>
            <p:ph idx="3" type="subTitle"/>
          </p:nvPr>
        </p:nvSpPr>
        <p:spPr>
          <a:xfrm>
            <a:off x="5135153" y="2316000"/>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1" name="Google Shape;141;p11"/>
          <p:cNvSpPr txBox="1"/>
          <p:nvPr>
            <p:ph idx="4" type="subTitle"/>
          </p:nvPr>
        </p:nvSpPr>
        <p:spPr>
          <a:xfrm>
            <a:off x="7494930" y="2316000"/>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2" name="Google Shape;142;p11"/>
          <p:cNvSpPr txBox="1"/>
          <p:nvPr>
            <p:ph idx="5" type="subTitle"/>
          </p:nvPr>
        </p:nvSpPr>
        <p:spPr>
          <a:xfrm>
            <a:off x="9854707" y="2316000"/>
            <a:ext cx="1997700" cy="6069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b="1" sz="2200"/>
            </a:lvl2pPr>
            <a:lvl3pPr lvl="2" rtl="0" algn="ctr">
              <a:spcBef>
                <a:spcPts val="2100"/>
              </a:spcBef>
              <a:spcAft>
                <a:spcPts val="0"/>
              </a:spcAft>
              <a:buSzPts val="2200"/>
              <a:buNone/>
              <a:defRPr b="1" sz="2200"/>
            </a:lvl3pPr>
            <a:lvl4pPr lvl="3" rtl="0" algn="ctr">
              <a:spcBef>
                <a:spcPts val="2100"/>
              </a:spcBef>
              <a:spcAft>
                <a:spcPts val="0"/>
              </a:spcAft>
              <a:buSzPts val="2200"/>
              <a:buNone/>
              <a:defRPr b="1" sz="2200"/>
            </a:lvl4pPr>
            <a:lvl5pPr lvl="4" rtl="0" algn="ctr">
              <a:spcBef>
                <a:spcPts val="2100"/>
              </a:spcBef>
              <a:spcAft>
                <a:spcPts val="0"/>
              </a:spcAft>
              <a:buSzPts val="2200"/>
              <a:buNone/>
              <a:defRPr b="1" sz="2200"/>
            </a:lvl5pPr>
            <a:lvl6pPr lvl="5" rtl="0" algn="ctr">
              <a:spcBef>
                <a:spcPts val="2100"/>
              </a:spcBef>
              <a:spcAft>
                <a:spcPts val="0"/>
              </a:spcAft>
              <a:buSzPts val="2200"/>
              <a:buNone/>
              <a:defRPr b="1" sz="2200"/>
            </a:lvl6pPr>
            <a:lvl7pPr lvl="6" rtl="0" algn="ctr">
              <a:spcBef>
                <a:spcPts val="2100"/>
              </a:spcBef>
              <a:spcAft>
                <a:spcPts val="0"/>
              </a:spcAft>
              <a:buSzPts val="2200"/>
              <a:buNone/>
              <a:defRPr b="1" sz="2200"/>
            </a:lvl7pPr>
            <a:lvl8pPr lvl="7" rtl="0" algn="ctr">
              <a:spcBef>
                <a:spcPts val="2100"/>
              </a:spcBef>
              <a:spcAft>
                <a:spcPts val="0"/>
              </a:spcAft>
              <a:buSzPts val="2200"/>
              <a:buNone/>
              <a:defRPr b="1" sz="2200"/>
            </a:lvl8pPr>
            <a:lvl9pPr lvl="8" rtl="0" algn="ctr">
              <a:spcBef>
                <a:spcPts val="2100"/>
              </a:spcBef>
              <a:spcAft>
                <a:spcPts val="2100"/>
              </a:spcAft>
              <a:buSzPts val="2200"/>
              <a:buNone/>
              <a:defRPr b="1" sz="2200"/>
            </a:lvl9pPr>
          </a:lstStyle>
          <a:p/>
        </p:txBody>
      </p:sp>
      <p:sp>
        <p:nvSpPr>
          <p:cNvPr id="143" name="Google Shape;143;p11"/>
          <p:cNvSpPr txBox="1"/>
          <p:nvPr>
            <p:ph type="title"/>
          </p:nvPr>
        </p:nvSpPr>
        <p:spPr>
          <a:xfrm>
            <a:off x="415600" y="974367"/>
            <a:ext cx="113607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44" name="Google Shape;144;p11"/>
          <p:cNvSpPr txBox="1"/>
          <p:nvPr>
            <p:ph idx="6" type="body"/>
          </p:nvPr>
        </p:nvSpPr>
        <p:spPr>
          <a:xfrm>
            <a:off x="415600" y="3238625"/>
            <a:ext cx="1997700" cy="2330100"/>
          </a:xfrm>
          <a:prstGeom prst="rect">
            <a:avLst/>
          </a:prstGeom>
        </p:spPr>
        <p:txBody>
          <a:bodyPr anchorCtr="0" anchor="t" bIns="121900" lIns="121900" spcFirstLastPara="1" rIns="121900" wrap="square" tIns="121900">
            <a:no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2100"/>
              </a:spcBef>
              <a:spcAft>
                <a:spcPts val="0"/>
              </a:spcAft>
              <a:buSzPts val="1600"/>
              <a:buChar char="■"/>
              <a:defRPr sz="1600"/>
            </a:lvl3pPr>
            <a:lvl4pPr indent="-330200" lvl="3" marL="1828800">
              <a:spcBef>
                <a:spcPts val="2100"/>
              </a:spcBef>
              <a:spcAft>
                <a:spcPts val="0"/>
              </a:spcAft>
              <a:buSzPts val="1600"/>
              <a:buChar char="●"/>
              <a:defRPr sz="1600"/>
            </a:lvl4pPr>
            <a:lvl5pPr indent="-330200" lvl="4" marL="2286000">
              <a:spcBef>
                <a:spcPts val="2100"/>
              </a:spcBef>
              <a:spcAft>
                <a:spcPts val="0"/>
              </a:spcAft>
              <a:buSzPts val="1600"/>
              <a:buChar char="○"/>
              <a:defRPr sz="1600"/>
            </a:lvl5pPr>
            <a:lvl6pPr indent="-330200" lvl="5" marL="2743200">
              <a:spcBef>
                <a:spcPts val="2100"/>
              </a:spcBef>
              <a:spcAft>
                <a:spcPts val="0"/>
              </a:spcAft>
              <a:buSzPts val="1600"/>
              <a:buChar char="■"/>
              <a:defRPr sz="1600"/>
            </a:lvl6pPr>
            <a:lvl7pPr indent="-330200" lvl="6" marL="3200400">
              <a:spcBef>
                <a:spcPts val="2100"/>
              </a:spcBef>
              <a:spcAft>
                <a:spcPts val="0"/>
              </a:spcAft>
              <a:buSzPts val="1600"/>
              <a:buChar char="●"/>
              <a:defRPr sz="1600"/>
            </a:lvl7pPr>
            <a:lvl8pPr indent="-330200" lvl="7" marL="3657600">
              <a:spcBef>
                <a:spcPts val="2100"/>
              </a:spcBef>
              <a:spcAft>
                <a:spcPts val="0"/>
              </a:spcAft>
              <a:buSzPts val="1600"/>
              <a:buChar char="○"/>
              <a:defRPr sz="1600"/>
            </a:lvl8pPr>
            <a:lvl9pPr indent="-330200" lvl="8" marL="4114800">
              <a:spcBef>
                <a:spcPts val="2100"/>
              </a:spcBef>
              <a:spcAft>
                <a:spcPts val="2100"/>
              </a:spcAft>
              <a:buSzPts val="1600"/>
              <a:buChar char="■"/>
              <a:defRPr sz="1600"/>
            </a:lvl9pPr>
          </a:lstStyle>
          <a:p/>
        </p:txBody>
      </p:sp>
      <p:sp>
        <p:nvSpPr>
          <p:cNvPr id="145" name="Google Shape;145;p11"/>
          <p:cNvSpPr txBox="1"/>
          <p:nvPr>
            <p:ph idx="7" type="body"/>
          </p:nvPr>
        </p:nvSpPr>
        <p:spPr>
          <a:xfrm>
            <a:off x="277537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46" name="Google Shape;146;p11"/>
          <p:cNvSpPr txBox="1"/>
          <p:nvPr>
            <p:ph idx="8" type="body"/>
          </p:nvPr>
        </p:nvSpPr>
        <p:spPr>
          <a:xfrm>
            <a:off x="513515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47" name="Google Shape;147;p11"/>
          <p:cNvSpPr txBox="1"/>
          <p:nvPr>
            <p:ph idx="9" type="body"/>
          </p:nvPr>
        </p:nvSpPr>
        <p:spPr>
          <a:xfrm>
            <a:off x="7494925"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48" name="Google Shape;148;p11"/>
          <p:cNvSpPr txBox="1"/>
          <p:nvPr>
            <p:ph idx="13" type="body"/>
          </p:nvPr>
        </p:nvSpPr>
        <p:spPr>
          <a:xfrm>
            <a:off x="9854700" y="3238625"/>
            <a:ext cx="1997700" cy="2330100"/>
          </a:xfrm>
          <a:prstGeom prst="rect">
            <a:avLst/>
          </a:prstGeom>
        </p:spPr>
        <p:txBody>
          <a:bodyPr anchorCtr="0" anchor="t" bIns="121900" lIns="121900" spcFirstLastPara="1" rIns="121900" wrap="square" tIns="121900">
            <a:noAutofit/>
          </a:bodyPr>
          <a:lstStyle>
            <a:lvl1pPr indent="-330200" lvl="0" marL="457200" rtl="0">
              <a:spcBef>
                <a:spcPts val="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49" name="Google Shape;149;p1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1 Title and text left">
  <p:cSld name="CUSTOM_15">
    <p:spTree>
      <p:nvGrpSpPr>
        <p:cNvPr id="150" name="Shape 150"/>
        <p:cNvGrpSpPr/>
        <p:nvPr/>
      </p:nvGrpSpPr>
      <p:grpSpPr>
        <a:xfrm>
          <a:off x="0" y="0"/>
          <a:ext cx="0" cy="0"/>
          <a:chOff x="0" y="0"/>
          <a:chExt cx="0" cy="0"/>
        </a:xfrm>
      </p:grpSpPr>
      <p:sp>
        <p:nvSpPr>
          <p:cNvPr id="151" name="Google Shape;151;p12"/>
          <p:cNvSpPr txBox="1"/>
          <p:nvPr>
            <p:ph type="title"/>
          </p:nvPr>
        </p:nvSpPr>
        <p:spPr>
          <a:xfrm>
            <a:off x="876425" y="1981100"/>
            <a:ext cx="5581500" cy="1264200"/>
          </a:xfrm>
          <a:prstGeom prst="rect">
            <a:avLst/>
          </a:prstGeom>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chemeClr val="dk1"/>
              </a:buClr>
              <a:buSzPts val="4000"/>
              <a:buFont typeface="Aldrich"/>
              <a:buNone/>
              <a:defRPr/>
            </a:lvl1pPr>
            <a:lvl2pPr lvl="1"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2" name="Google Shape;152;p12"/>
          <p:cNvSpPr txBox="1"/>
          <p:nvPr>
            <p:ph idx="1" type="body"/>
          </p:nvPr>
        </p:nvSpPr>
        <p:spPr>
          <a:xfrm>
            <a:off x="876525" y="3438950"/>
            <a:ext cx="5581500" cy="1702500"/>
          </a:xfrm>
          <a:prstGeom prst="rect">
            <a:avLst/>
          </a:prstGeom>
        </p:spPr>
        <p:txBody>
          <a:bodyPr anchorCtr="0" anchor="t" bIns="121900" lIns="121900" spcFirstLastPara="1" rIns="121900" wrap="square" tIns="121900">
            <a:noAutofit/>
          </a:bodyPr>
          <a:lstStyle>
            <a:lvl1pPr indent="-349250" lvl="0" marL="457200" rtl="0" algn="r">
              <a:spcBef>
                <a:spcPts val="0"/>
              </a:spcBef>
              <a:spcAft>
                <a:spcPts val="0"/>
              </a:spcAft>
              <a:buSzPts val="1900"/>
              <a:buChar char="●"/>
              <a:defRPr/>
            </a:lvl1pPr>
            <a:lvl2pPr indent="-349250" lvl="1" marL="914400" rtl="0" algn="r">
              <a:spcBef>
                <a:spcPts val="0"/>
              </a:spcBef>
              <a:spcAft>
                <a:spcPts val="0"/>
              </a:spcAft>
              <a:buSzPts val="1900"/>
              <a:buChar char="○"/>
              <a:defRPr/>
            </a:lvl2pPr>
            <a:lvl3pPr indent="-349250" lvl="2" marL="1371600" rtl="0" algn="r">
              <a:spcBef>
                <a:spcPts val="2100"/>
              </a:spcBef>
              <a:spcAft>
                <a:spcPts val="0"/>
              </a:spcAft>
              <a:buSzPts val="1900"/>
              <a:buChar char="■"/>
              <a:defRPr/>
            </a:lvl3pPr>
            <a:lvl4pPr indent="-349250" lvl="3" marL="1828800" rtl="0" algn="r">
              <a:spcBef>
                <a:spcPts val="2100"/>
              </a:spcBef>
              <a:spcAft>
                <a:spcPts val="0"/>
              </a:spcAft>
              <a:buSzPts val="1900"/>
              <a:buChar char="●"/>
              <a:defRPr/>
            </a:lvl4pPr>
            <a:lvl5pPr indent="-349250" lvl="4" marL="2286000" rtl="0" algn="r">
              <a:spcBef>
                <a:spcPts val="2100"/>
              </a:spcBef>
              <a:spcAft>
                <a:spcPts val="0"/>
              </a:spcAft>
              <a:buSzPts val="1900"/>
              <a:buChar char="○"/>
              <a:defRPr/>
            </a:lvl5pPr>
            <a:lvl6pPr indent="-349250" lvl="5" marL="2743200" rtl="0" algn="r">
              <a:spcBef>
                <a:spcPts val="2100"/>
              </a:spcBef>
              <a:spcAft>
                <a:spcPts val="0"/>
              </a:spcAft>
              <a:buSzPts val="1900"/>
              <a:buChar char="■"/>
              <a:defRPr/>
            </a:lvl6pPr>
            <a:lvl7pPr indent="-349250" lvl="6" marL="3200400" rtl="0" algn="r">
              <a:spcBef>
                <a:spcPts val="2100"/>
              </a:spcBef>
              <a:spcAft>
                <a:spcPts val="0"/>
              </a:spcAft>
              <a:buSzPts val="1900"/>
              <a:buChar char="●"/>
              <a:defRPr/>
            </a:lvl7pPr>
            <a:lvl8pPr indent="-349250" lvl="7" marL="3657600" rtl="0" algn="r">
              <a:spcBef>
                <a:spcPts val="2100"/>
              </a:spcBef>
              <a:spcAft>
                <a:spcPts val="0"/>
              </a:spcAft>
              <a:buSzPts val="1900"/>
              <a:buChar char="○"/>
              <a:defRPr/>
            </a:lvl8pPr>
            <a:lvl9pPr indent="-349250" lvl="8" marL="4114800" rtl="0" algn="r">
              <a:spcBef>
                <a:spcPts val="2100"/>
              </a:spcBef>
              <a:spcAft>
                <a:spcPts val="2100"/>
              </a:spcAft>
              <a:buSzPts val="1900"/>
              <a:buChar char="■"/>
              <a:defRPr/>
            </a:lvl9pPr>
          </a:lstStyle>
          <a:p/>
        </p:txBody>
      </p:sp>
      <p:sp>
        <p:nvSpPr>
          <p:cNvPr id="153" name="Google Shape;153;p1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2 Title and text right">
  <p:cSld name="CUSTOM_16">
    <p:spTree>
      <p:nvGrpSpPr>
        <p:cNvPr id="154" name="Shape 154"/>
        <p:cNvGrpSpPr/>
        <p:nvPr/>
      </p:nvGrpSpPr>
      <p:grpSpPr>
        <a:xfrm>
          <a:off x="0" y="0"/>
          <a:ext cx="0" cy="0"/>
          <a:chOff x="0" y="0"/>
          <a:chExt cx="0" cy="0"/>
        </a:xfrm>
      </p:grpSpPr>
      <p:sp>
        <p:nvSpPr>
          <p:cNvPr id="155" name="Google Shape;155;p13"/>
          <p:cNvSpPr txBox="1"/>
          <p:nvPr>
            <p:ph type="title"/>
          </p:nvPr>
        </p:nvSpPr>
        <p:spPr>
          <a:xfrm>
            <a:off x="4918988" y="2122000"/>
            <a:ext cx="5581500" cy="12429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56" name="Google Shape;156;p13"/>
          <p:cNvSpPr txBox="1"/>
          <p:nvPr>
            <p:ph idx="1" type="body"/>
          </p:nvPr>
        </p:nvSpPr>
        <p:spPr>
          <a:xfrm>
            <a:off x="4919088" y="3503650"/>
            <a:ext cx="5581500" cy="17025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57" name="Google Shape;157;p1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3 Just title">
  <p:cSld name="CUSTOM_22">
    <p:spTree>
      <p:nvGrpSpPr>
        <p:cNvPr id="158" name="Shape 158"/>
        <p:cNvGrpSpPr/>
        <p:nvPr/>
      </p:nvGrpSpPr>
      <p:grpSpPr>
        <a:xfrm>
          <a:off x="0" y="0"/>
          <a:ext cx="0" cy="0"/>
          <a:chOff x="0" y="0"/>
          <a:chExt cx="0" cy="0"/>
        </a:xfrm>
      </p:grpSpPr>
      <p:sp>
        <p:nvSpPr>
          <p:cNvPr id="159" name="Google Shape;159;p14"/>
          <p:cNvSpPr txBox="1"/>
          <p:nvPr>
            <p:ph type="title"/>
          </p:nvPr>
        </p:nvSpPr>
        <p:spPr>
          <a:xfrm>
            <a:off x="415650" y="421101"/>
            <a:ext cx="11360700" cy="991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7000"/>
              <a:buNone/>
              <a:defRPr sz="7000"/>
            </a:lvl2pPr>
            <a:lvl3pPr lvl="2" rtl="0" algn="ctr">
              <a:spcBef>
                <a:spcPts val="0"/>
              </a:spcBef>
              <a:spcAft>
                <a:spcPts val="0"/>
              </a:spcAft>
              <a:buSzPts val="7000"/>
              <a:buNone/>
              <a:defRPr sz="7000"/>
            </a:lvl3pPr>
            <a:lvl4pPr lvl="3" rtl="0" algn="ctr">
              <a:spcBef>
                <a:spcPts val="0"/>
              </a:spcBef>
              <a:spcAft>
                <a:spcPts val="0"/>
              </a:spcAft>
              <a:buSzPts val="7000"/>
              <a:buNone/>
              <a:defRPr sz="7000"/>
            </a:lvl4pPr>
            <a:lvl5pPr lvl="4" rtl="0" algn="ctr">
              <a:spcBef>
                <a:spcPts val="0"/>
              </a:spcBef>
              <a:spcAft>
                <a:spcPts val="0"/>
              </a:spcAft>
              <a:buSzPts val="7000"/>
              <a:buNone/>
              <a:defRPr sz="7000"/>
            </a:lvl5pPr>
            <a:lvl6pPr lvl="5" rtl="0" algn="ctr">
              <a:spcBef>
                <a:spcPts val="0"/>
              </a:spcBef>
              <a:spcAft>
                <a:spcPts val="0"/>
              </a:spcAft>
              <a:buSzPts val="7000"/>
              <a:buNone/>
              <a:defRPr sz="7000"/>
            </a:lvl6pPr>
            <a:lvl7pPr lvl="6" rtl="0" algn="ctr">
              <a:spcBef>
                <a:spcPts val="0"/>
              </a:spcBef>
              <a:spcAft>
                <a:spcPts val="0"/>
              </a:spcAft>
              <a:buSzPts val="7000"/>
              <a:buNone/>
              <a:defRPr sz="7000"/>
            </a:lvl7pPr>
            <a:lvl8pPr lvl="7" rtl="0" algn="ctr">
              <a:spcBef>
                <a:spcPts val="0"/>
              </a:spcBef>
              <a:spcAft>
                <a:spcPts val="0"/>
              </a:spcAft>
              <a:buSzPts val="7000"/>
              <a:buNone/>
              <a:defRPr sz="7000"/>
            </a:lvl8pPr>
            <a:lvl9pPr lvl="8" rtl="0" algn="ctr">
              <a:spcBef>
                <a:spcPts val="0"/>
              </a:spcBef>
              <a:spcAft>
                <a:spcPts val="0"/>
              </a:spcAft>
              <a:buSzPts val="7000"/>
              <a:buNone/>
              <a:defRPr sz="7000"/>
            </a:lvl9pPr>
          </a:lstStyle>
          <a:p/>
        </p:txBody>
      </p:sp>
      <p:sp>
        <p:nvSpPr>
          <p:cNvPr id="160" name="Google Shape;160;p1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0 DO NOT REMOVE · SlidesMania">
  <p:cSld name="CUSTOM_20">
    <p:spTree>
      <p:nvGrpSpPr>
        <p:cNvPr id="161" name="Shape 161"/>
        <p:cNvGrpSpPr/>
        <p:nvPr/>
      </p:nvGrpSpPr>
      <p:grpSpPr>
        <a:xfrm>
          <a:off x="0" y="0"/>
          <a:ext cx="0" cy="0"/>
          <a:chOff x="0" y="0"/>
          <a:chExt cx="0" cy="0"/>
        </a:xfrm>
      </p:grpSpPr>
      <p:grpSp>
        <p:nvGrpSpPr>
          <p:cNvPr id="162" name="Google Shape;162;p15"/>
          <p:cNvGrpSpPr/>
          <p:nvPr/>
        </p:nvGrpSpPr>
        <p:grpSpPr>
          <a:xfrm>
            <a:off x="0" y="0"/>
            <a:ext cx="12192000" cy="6858000"/>
            <a:chOff x="0" y="0"/>
            <a:chExt cx="12192000" cy="6858000"/>
          </a:xfrm>
        </p:grpSpPr>
        <p:sp>
          <p:nvSpPr>
            <p:cNvPr id="163" name="Google Shape;163;p15"/>
            <p:cNvSpPr/>
            <p:nvPr/>
          </p:nvSpPr>
          <p:spPr>
            <a:xfrm>
              <a:off x="0" y="0"/>
              <a:ext cx="12192000"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5"/>
            <p:cNvSpPr txBox="1"/>
            <p:nvPr/>
          </p:nvSpPr>
          <p:spPr>
            <a:xfrm>
              <a:off x="463500" y="2858044"/>
              <a:ext cx="8956500" cy="383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 sz="3600">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b="1" lang="en" sz="3600">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b="1" lang="en" sz="3600">
                  <a:solidFill>
                    <a:srgbClr val="3F3F3F"/>
                  </a:solidFill>
                  <a:latin typeface="Poppins"/>
                  <a:ea typeface="Poppins"/>
                  <a:cs typeface="Poppins"/>
                  <a:sym typeface="Poppins"/>
                </a:rPr>
                <a:t>PowerPoint</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t/>
              </a:r>
              <a:endParaRPr b="1" sz="3600">
                <a:solidFill>
                  <a:srgbClr val="3F3F3F"/>
                </a:solidFill>
                <a:latin typeface="Poppins"/>
                <a:ea typeface="Poppins"/>
                <a:cs typeface="Poppins"/>
                <a:sym typeface="Poppins"/>
              </a:endParaRPr>
            </a:p>
            <a:p>
              <a:pPr indent="0" lvl="0" marL="0" marR="0" rtl="0" algn="l">
                <a:spcBef>
                  <a:spcPts val="0"/>
                </a:spcBef>
                <a:spcAft>
                  <a:spcPts val="0"/>
                </a:spcAft>
                <a:buNone/>
              </a:pPr>
              <a:r>
                <a:rPr b="1" lang="en" sz="3000">
                  <a:solidFill>
                    <a:srgbClr val="FFCB25"/>
                  </a:solidFill>
                  <a:latin typeface="Poppins"/>
                  <a:ea typeface="Poppins"/>
                  <a:cs typeface="Poppins"/>
                  <a:sym typeface="Poppins"/>
                </a:rPr>
                <a:t>NOT to be sold as is or modified!</a:t>
              </a:r>
              <a:endParaRPr b="1" sz="3000">
                <a:solidFill>
                  <a:srgbClr val="FFCB25"/>
                </a:solidFill>
                <a:latin typeface="Poppins"/>
                <a:ea typeface="Poppins"/>
                <a:cs typeface="Poppins"/>
                <a:sym typeface="Poppins"/>
              </a:endParaRPr>
            </a:p>
            <a:p>
              <a:pPr indent="0" lvl="0" marL="0" rtl="0" algn="l">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val="tx"/>
                      </a:ext>
                    </a:extLst>
                  </a:hlinkClick>
                </a:rPr>
                <a:t>FAQ</a:t>
              </a:r>
              <a:r>
                <a:rPr b="1" lang="en" sz="4400">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indent="0" lvl="0" marL="0" rtl="0" algn="l">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165" name="Google Shape;165;p15"/>
            <p:cNvCxnSpPr/>
            <p:nvPr/>
          </p:nvCxnSpPr>
          <p:spPr>
            <a:xfrm>
              <a:off x="10423367" y="5688858"/>
              <a:ext cx="1495200" cy="12900"/>
            </a:xfrm>
            <a:prstGeom prst="straightConnector1">
              <a:avLst/>
            </a:prstGeom>
            <a:noFill/>
            <a:ln cap="flat" cmpd="sng" w="38100">
              <a:solidFill>
                <a:srgbClr val="FFCB25"/>
              </a:solidFill>
              <a:prstDash val="solid"/>
              <a:round/>
              <a:headEnd len="med" w="med" type="none"/>
              <a:tailEnd len="med" w="med" type="none"/>
            </a:ln>
          </p:spPr>
        </p:cxnSp>
        <p:pic>
          <p:nvPicPr>
            <p:cNvPr id="166" name="Google Shape;166;p15">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167" name="Google Shape;167;p15">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168" name="Google Shape;168;p15">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169" name="Google Shape;169;p15">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170" name="Google Shape;170;p15"/>
            <p:cNvSpPr txBox="1"/>
            <p:nvPr/>
          </p:nvSpPr>
          <p:spPr>
            <a:xfrm>
              <a:off x="7072500" y="4813375"/>
              <a:ext cx="4915500" cy="1001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400">
                  <a:solidFill>
                    <a:srgbClr val="252525"/>
                  </a:solidFill>
                  <a:latin typeface="Homemade Apple"/>
                  <a:ea typeface="Homemade Apple"/>
                  <a:cs typeface="Homemade Apple"/>
                  <a:sym typeface="Homemade Apple"/>
                </a:rPr>
                <a:t>Sharing is caring!</a:t>
              </a:r>
              <a:endParaRPr b="1" sz="2400">
                <a:solidFill>
                  <a:srgbClr val="252525"/>
                </a:solidFill>
                <a:latin typeface="Homemade Apple"/>
                <a:ea typeface="Homemade Apple"/>
                <a:cs typeface="Homemade Apple"/>
                <a:sym typeface="Homemade Apple"/>
              </a:endParaRPr>
            </a:p>
          </p:txBody>
        </p:sp>
      </p:grpSp>
      <p:pic>
        <p:nvPicPr>
          <p:cNvPr id="171" name="Google Shape;171;p15"/>
          <p:cNvPicPr preferRelativeResize="0"/>
          <p:nvPr/>
        </p:nvPicPr>
        <p:blipFill rotWithShape="1">
          <a:blip r:embed="rId11">
            <a:alphaModFix/>
          </a:blip>
          <a:srcRect b="20906" l="0" r="0" t="16256"/>
          <a:stretch/>
        </p:blipFill>
        <p:spPr>
          <a:xfrm>
            <a:off x="125075" y="493725"/>
            <a:ext cx="8239800" cy="2071125"/>
          </a:xfrm>
          <a:prstGeom prst="rect">
            <a:avLst/>
          </a:prstGeom>
          <a:noFill/>
          <a:ln>
            <a:noFill/>
          </a:ln>
        </p:spPr>
      </p:pic>
      <p:sp>
        <p:nvSpPr>
          <p:cNvPr id="172" name="Google Shape;172;p1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2 Intro">
  <p:cSld name="CUSTOM_1">
    <p:spTree>
      <p:nvGrpSpPr>
        <p:cNvPr id="57" name="Shape 57"/>
        <p:cNvGrpSpPr/>
        <p:nvPr/>
      </p:nvGrpSpPr>
      <p:grpSpPr>
        <a:xfrm>
          <a:off x="0" y="0"/>
          <a:ext cx="0" cy="0"/>
          <a:chOff x="0" y="0"/>
          <a:chExt cx="0" cy="0"/>
        </a:xfrm>
      </p:grpSpPr>
      <p:sp>
        <p:nvSpPr>
          <p:cNvPr id="58" name="Google Shape;58;p3"/>
          <p:cNvSpPr txBox="1"/>
          <p:nvPr>
            <p:ph type="title"/>
          </p:nvPr>
        </p:nvSpPr>
        <p:spPr>
          <a:xfrm>
            <a:off x="6072725" y="1583975"/>
            <a:ext cx="5322600" cy="13248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p:txBody>
      </p:sp>
      <p:sp>
        <p:nvSpPr>
          <p:cNvPr id="59" name="Google Shape;59;p3"/>
          <p:cNvSpPr txBox="1"/>
          <p:nvPr>
            <p:ph idx="1" type="body"/>
          </p:nvPr>
        </p:nvSpPr>
        <p:spPr>
          <a:xfrm>
            <a:off x="6072700" y="2988275"/>
            <a:ext cx="5322600" cy="22359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60" name="Google Shape;60;p3"/>
          <p:cNvSpPr/>
          <p:nvPr>
            <p:ph idx="2" type="pic"/>
          </p:nvPr>
        </p:nvSpPr>
        <p:spPr>
          <a:xfrm>
            <a:off x="1285875" y="1119150"/>
            <a:ext cx="4619700" cy="4619700"/>
          </a:xfrm>
          <a:prstGeom prst="ellipse">
            <a:avLst/>
          </a:prstGeom>
          <a:noFill/>
          <a:ln>
            <a:noFill/>
          </a:ln>
        </p:spPr>
      </p:sp>
      <p:sp>
        <p:nvSpPr>
          <p:cNvPr id="61" name="Google Shape;61;p3"/>
          <p:cNvSpPr/>
          <p:nvPr/>
        </p:nvSpPr>
        <p:spPr>
          <a:xfrm>
            <a:off x="11581724" y="6266329"/>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 name="Google Shape;62;p3"/>
          <p:cNvSpPr/>
          <p:nvPr/>
        </p:nvSpPr>
        <p:spPr>
          <a:xfrm>
            <a:off x="233762" y="164736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 name="Google Shape;63;p3"/>
          <p:cNvSpPr/>
          <p:nvPr/>
        </p:nvSpPr>
        <p:spPr>
          <a:xfrm>
            <a:off x="11095527" y="2317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 name="Google Shape;64;p3"/>
          <p:cNvSpPr/>
          <p:nvPr/>
        </p:nvSpPr>
        <p:spPr>
          <a:xfrm>
            <a:off x="1138171" y="60615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 name="Google Shape;65;p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3 Six columns">
  <p:cSld name="CUSTOM_2">
    <p:spTree>
      <p:nvGrpSpPr>
        <p:cNvPr id="66" name="Shape 66"/>
        <p:cNvGrpSpPr/>
        <p:nvPr/>
      </p:nvGrpSpPr>
      <p:grpSpPr>
        <a:xfrm>
          <a:off x="0" y="0"/>
          <a:ext cx="0" cy="0"/>
          <a:chOff x="0" y="0"/>
          <a:chExt cx="0" cy="0"/>
        </a:xfrm>
      </p:grpSpPr>
      <p:sp>
        <p:nvSpPr>
          <p:cNvPr id="67" name="Google Shape;67;p4"/>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68" name="Google Shape;68;p4"/>
          <p:cNvSpPr txBox="1"/>
          <p:nvPr>
            <p:ph idx="1" type="body"/>
          </p:nvPr>
        </p:nvSpPr>
        <p:spPr>
          <a:xfrm>
            <a:off x="490775" y="27423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69" name="Google Shape;69;p4"/>
          <p:cNvSpPr txBox="1"/>
          <p:nvPr>
            <p:ph idx="2" type="body"/>
          </p:nvPr>
        </p:nvSpPr>
        <p:spPr>
          <a:xfrm>
            <a:off x="4448700" y="27423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0" name="Google Shape;70;p4"/>
          <p:cNvSpPr txBox="1"/>
          <p:nvPr>
            <p:ph idx="3" type="body"/>
          </p:nvPr>
        </p:nvSpPr>
        <p:spPr>
          <a:xfrm>
            <a:off x="490775" y="47834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1" name="Google Shape;71;p4"/>
          <p:cNvSpPr txBox="1"/>
          <p:nvPr>
            <p:ph idx="4" type="body"/>
          </p:nvPr>
        </p:nvSpPr>
        <p:spPr>
          <a:xfrm>
            <a:off x="4448700" y="47834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2" name="Google Shape;72;p4"/>
          <p:cNvSpPr txBox="1"/>
          <p:nvPr>
            <p:ph idx="5" type="title"/>
          </p:nvPr>
        </p:nvSpPr>
        <p:spPr>
          <a:xfrm>
            <a:off x="490775" y="20466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73" name="Google Shape;73;p4"/>
          <p:cNvSpPr txBox="1"/>
          <p:nvPr>
            <p:ph idx="6" type="title"/>
          </p:nvPr>
        </p:nvSpPr>
        <p:spPr>
          <a:xfrm>
            <a:off x="4448700" y="20466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74" name="Google Shape;74;p4"/>
          <p:cNvSpPr txBox="1"/>
          <p:nvPr>
            <p:ph idx="7" type="title"/>
          </p:nvPr>
        </p:nvSpPr>
        <p:spPr>
          <a:xfrm>
            <a:off x="490775" y="40876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75" name="Google Shape;75;p4"/>
          <p:cNvSpPr txBox="1"/>
          <p:nvPr>
            <p:ph idx="8" type="title"/>
          </p:nvPr>
        </p:nvSpPr>
        <p:spPr>
          <a:xfrm>
            <a:off x="4448700" y="40876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76" name="Google Shape;76;p4"/>
          <p:cNvSpPr txBox="1"/>
          <p:nvPr>
            <p:ph idx="9" type="body"/>
          </p:nvPr>
        </p:nvSpPr>
        <p:spPr>
          <a:xfrm>
            <a:off x="8406625" y="2742370"/>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7" name="Google Shape;77;p4"/>
          <p:cNvSpPr txBox="1"/>
          <p:nvPr>
            <p:ph idx="13" type="body"/>
          </p:nvPr>
        </p:nvSpPr>
        <p:spPr>
          <a:xfrm>
            <a:off x="8406625" y="4783429"/>
            <a:ext cx="3294600" cy="1322700"/>
          </a:xfrm>
          <a:prstGeom prst="rect">
            <a:avLst/>
          </a:prstGeom>
        </p:spPr>
        <p:txBody>
          <a:bodyPr anchorCtr="0" anchor="t" bIns="121900" lIns="121900" spcFirstLastPara="1" rIns="121900" wrap="square" tIns="121900">
            <a:noAutofit/>
          </a:bodyPr>
          <a:lstStyle>
            <a:lvl1pPr indent="-349250" lvl="0" marL="457200" rtl="0">
              <a:spcBef>
                <a:spcPts val="0"/>
              </a:spcBef>
              <a:spcAft>
                <a:spcPts val="0"/>
              </a:spcAft>
              <a:buSzPts val="1900"/>
              <a:buChar char="●"/>
              <a:defRPr/>
            </a:lvl1pPr>
            <a:lvl2pPr indent="-349250" lvl="1" marL="914400" rtl="0">
              <a:lnSpc>
                <a:spcPct val="100000"/>
              </a:lnSpc>
              <a:spcBef>
                <a:spcPts val="0"/>
              </a:spcBef>
              <a:spcAft>
                <a:spcPts val="0"/>
              </a:spcAft>
              <a:buSzPts val="1900"/>
              <a:buChar char="○"/>
              <a:defRPr/>
            </a:lvl2pPr>
            <a:lvl3pPr indent="-349250" lvl="2" marL="1371600" rtl="0">
              <a:lnSpc>
                <a:spcPct val="100000"/>
              </a:lnSpc>
              <a:spcBef>
                <a:spcPts val="2100"/>
              </a:spcBef>
              <a:spcAft>
                <a:spcPts val="0"/>
              </a:spcAft>
              <a:buSzPts val="1900"/>
              <a:buChar char="■"/>
              <a:defRPr/>
            </a:lvl3pPr>
            <a:lvl4pPr indent="-349250" lvl="3" marL="1828800" rtl="0">
              <a:lnSpc>
                <a:spcPct val="100000"/>
              </a:lnSpc>
              <a:spcBef>
                <a:spcPts val="2100"/>
              </a:spcBef>
              <a:spcAft>
                <a:spcPts val="0"/>
              </a:spcAft>
              <a:buSzPts val="1900"/>
              <a:buChar char="●"/>
              <a:defRPr/>
            </a:lvl4pPr>
            <a:lvl5pPr indent="-349250" lvl="4" marL="2286000" rtl="0">
              <a:lnSpc>
                <a:spcPct val="100000"/>
              </a:lnSpc>
              <a:spcBef>
                <a:spcPts val="2100"/>
              </a:spcBef>
              <a:spcAft>
                <a:spcPts val="0"/>
              </a:spcAft>
              <a:buSzPts val="1900"/>
              <a:buChar char="○"/>
              <a:defRPr/>
            </a:lvl5pPr>
            <a:lvl6pPr indent="-349250" lvl="5" marL="2743200" rtl="0">
              <a:lnSpc>
                <a:spcPct val="100000"/>
              </a:lnSpc>
              <a:spcBef>
                <a:spcPts val="2100"/>
              </a:spcBef>
              <a:spcAft>
                <a:spcPts val="0"/>
              </a:spcAft>
              <a:buSzPts val="1900"/>
              <a:buChar char="■"/>
              <a:defRPr/>
            </a:lvl6pPr>
            <a:lvl7pPr indent="-349250" lvl="6" marL="3200400" rtl="0">
              <a:lnSpc>
                <a:spcPct val="100000"/>
              </a:lnSpc>
              <a:spcBef>
                <a:spcPts val="2100"/>
              </a:spcBef>
              <a:spcAft>
                <a:spcPts val="0"/>
              </a:spcAft>
              <a:buSzPts val="1900"/>
              <a:buChar char="●"/>
              <a:defRPr/>
            </a:lvl7pPr>
            <a:lvl8pPr indent="-349250" lvl="7" marL="3657600" rtl="0">
              <a:lnSpc>
                <a:spcPct val="100000"/>
              </a:lnSpc>
              <a:spcBef>
                <a:spcPts val="2100"/>
              </a:spcBef>
              <a:spcAft>
                <a:spcPts val="0"/>
              </a:spcAft>
              <a:buSzPts val="1900"/>
              <a:buChar char="○"/>
              <a:defRPr/>
            </a:lvl8pPr>
            <a:lvl9pPr indent="-349250" lvl="8" marL="4114800" rtl="0">
              <a:lnSpc>
                <a:spcPct val="100000"/>
              </a:lnSpc>
              <a:spcBef>
                <a:spcPts val="2100"/>
              </a:spcBef>
              <a:spcAft>
                <a:spcPts val="2100"/>
              </a:spcAft>
              <a:buSzPts val="1900"/>
              <a:buChar char="■"/>
              <a:defRPr/>
            </a:lvl9pPr>
          </a:lstStyle>
          <a:p/>
        </p:txBody>
      </p:sp>
      <p:sp>
        <p:nvSpPr>
          <p:cNvPr id="78" name="Google Shape;78;p4"/>
          <p:cNvSpPr txBox="1"/>
          <p:nvPr>
            <p:ph idx="14" type="title"/>
          </p:nvPr>
        </p:nvSpPr>
        <p:spPr>
          <a:xfrm>
            <a:off x="8406625" y="2046600"/>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79" name="Google Shape;79;p4"/>
          <p:cNvSpPr txBox="1"/>
          <p:nvPr>
            <p:ph idx="15" type="title"/>
          </p:nvPr>
        </p:nvSpPr>
        <p:spPr>
          <a:xfrm>
            <a:off x="8406625" y="4087659"/>
            <a:ext cx="3294600" cy="695700"/>
          </a:xfrm>
          <a:prstGeom prst="rect">
            <a:avLst/>
          </a:prstGeom>
        </p:spPr>
        <p:txBody>
          <a:bodyPr anchorCtr="0" anchor="ctr" bIns="121900" lIns="121900" spcFirstLastPara="1" rIns="121900" wrap="square" tIns="121900">
            <a:noAutofit/>
          </a:bodyPr>
          <a:lstStyle>
            <a:lvl1pPr indent="0" lvl="0" marL="0" marR="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p:txBody>
      </p:sp>
      <p:sp>
        <p:nvSpPr>
          <p:cNvPr id="80" name="Google Shape;80;p4"/>
          <p:cNvSpPr/>
          <p:nvPr/>
        </p:nvSpPr>
        <p:spPr>
          <a:xfrm>
            <a:off x="10903337" y="59881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1" name="Google Shape;81;p4"/>
          <p:cNvSpPr/>
          <p:nvPr/>
        </p:nvSpPr>
        <p:spPr>
          <a:xfrm>
            <a:off x="11410996" y="152730"/>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2" name="Google Shape;82;p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4 Section Title">
  <p:cSld name="CUSTOM_3">
    <p:spTree>
      <p:nvGrpSpPr>
        <p:cNvPr id="83" name="Shape 83"/>
        <p:cNvGrpSpPr/>
        <p:nvPr/>
      </p:nvGrpSpPr>
      <p:grpSpPr>
        <a:xfrm>
          <a:off x="0" y="0"/>
          <a:ext cx="0" cy="0"/>
          <a:chOff x="0" y="0"/>
          <a:chExt cx="0" cy="0"/>
        </a:xfrm>
      </p:grpSpPr>
      <p:sp>
        <p:nvSpPr>
          <p:cNvPr id="84" name="Google Shape;84;p5"/>
          <p:cNvSpPr txBox="1"/>
          <p:nvPr>
            <p:ph type="title"/>
          </p:nvPr>
        </p:nvSpPr>
        <p:spPr>
          <a:xfrm>
            <a:off x="2401350" y="2374000"/>
            <a:ext cx="7389300" cy="1208700"/>
          </a:xfrm>
          <a:prstGeom prst="rect">
            <a:avLst/>
          </a:prstGeom>
        </p:spPr>
        <p:txBody>
          <a:bodyPr anchorCtr="0" anchor="ctr" bIns="121900" lIns="121900" spcFirstLastPara="1" rIns="121900" wrap="square" tIns="121900">
            <a:noAutofit/>
          </a:bodyPr>
          <a:lstStyle>
            <a:lvl1pPr indent="0" lvl="0" marL="0" marR="0" rtl="0" algn="ctr">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p:txBody>
      </p:sp>
      <p:sp>
        <p:nvSpPr>
          <p:cNvPr id="85" name="Google Shape;85;p5"/>
          <p:cNvSpPr txBox="1"/>
          <p:nvPr>
            <p:ph idx="1" type="body"/>
          </p:nvPr>
        </p:nvSpPr>
        <p:spPr>
          <a:xfrm>
            <a:off x="2401350" y="4457650"/>
            <a:ext cx="7389300" cy="763500"/>
          </a:xfrm>
          <a:prstGeom prst="rect">
            <a:avLst/>
          </a:prstGeom>
        </p:spPr>
        <p:txBody>
          <a:bodyPr anchorCtr="0" anchor="t" bIns="121900" lIns="121900" spcFirstLastPara="1" rIns="121900" wrap="square" tIns="121900">
            <a:noAutofit/>
          </a:bodyPr>
          <a:lstStyle>
            <a:lvl1pPr indent="-349250" lvl="0" marL="457200" algn="ctr">
              <a:spcBef>
                <a:spcPts val="0"/>
              </a:spcBef>
              <a:spcAft>
                <a:spcPts val="0"/>
              </a:spcAft>
              <a:buSzPts val="1900"/>
              <a:buChar char="●"/>
              <a:defRPr/>
            </a:lvl1pPr>
            <a:lvl2pPr indent="-349250" lvl="1" marL="914400" algn="ctr">
              <a:spcBef>
                <a:spcPts val="0"/>
              </a:spcBef>
              <a:spcAft>
                <a:spcPts val="0"/>
              </a:spcAft>
              <a:buSzPts val="1900"/>
              <a:buChar char="○"/>
              <a:defRPr/>
            </a:lvl2pPr>
            <a:lvl3pPr indent="-349250" lvl="2" marL="1371600" algn="ctr">
              <a:spcBef>
                <a:spcPts val="2100"/>
              </a:spcBef>
              <a:spcAft>
                <a:spcPts val="0"/>
              </a:spcAft>
              <a:buSzPts val="1900"/>
              <a:buChar char="■"/>
              <a:defRPr/>
            </a:lvl3pPr>
            <a:lvl4pPr indent="-349250" lvl="3" marL="1828800" algn="ctr">
              <a:spcBef>
                <a:spcPts val="2100"/>
              </a:spcBef>
              <a:spcAft>
                <a:spcPts val="0"/>
              </a:spcAft>
              <a:buSzPts val="1900"/>
              <a:buChar char="●"/>
              <a:defRPr/>
            </a:lvl4pPr>
            <a:lvl5pPr indent="-349250" lvl="4" marL="2286000" algn="ctr">
              <a:spcBef>
                <a:spcPts val="2100"/>
              </a:spcBef>
              <a:spcAft>
                <a:spcPts val="0"/>
              </a:spcAft>
              <a:buSzPts val="1900"/>
              <a:buChar char="○"/>
              <a:defRPr/>
            </a:lvl5pPr>
            <a:lvl6pPr indent="-349250" lvl="5" marL="2743200" algn="ctr">
              <a:spcBef>
                <a:spcPts val="2100"/>
              </a:spcBef>
              <a:spcAft>
                <a:spcPts val="0"/>
              </a:spcAft>
              <a:buSzPts val="1900"/>
              <a:buChar char="■"/>
              <a:defRPr/>
            </a:lvl6pPr>
            <a:lvl7pPr indent="-349250" lvl="6" marL="3200400" algn="ctr">
              <a:spcBef>
                <a:spcPts val="2100"/>
              </a:spcBef>
              <a:spcAft>
                <a:spcPts val="0"/>
              </a:spcAft>
              <a:buSzPts val="1900"/>
              <a:buChar char="●"/>
              <a:defRPr/>
            </a:lvl7pPr>
            <a:lvl8pPr indent="-349250" lvl="7" marL="3657600" algn="ctr">
              <a:spcBef>
                <a:spcPts val="2100"/>
              </a:spcBef>
              <a:spcAft>
                <a:spcPts val="0"/>
              </a:spcAft>
              <a:buSzPts val="1900"/>
              <a:buChar char="○"/>
              <a:defRPr/>
            </a:lvl8pPr>
            <a:lvl9pPr indent="-349250" lvl="8" marL="4114800" algn="ctr">
              <a:spcBef>
                <a:spcPts val="2100"/>
              </a:spcBef>
              <a:spcAft>
                <a:spcPts val="2100"/>
              </a:spcAft>
              <a:buSzPts val="1900"/>
              <a:buChar char="■"/>
              <a:defRPr/>
            </a:lvl9pPr>
          </a:lstStyle>
          <a:p/>
        </p:txBody>
      </p:sp>
      <p:sp>
        <p:nvSpPr>
          <p:cNvPr id="86" name="Google Shape;86;p5"/>
          <p:cNvSpPr/>
          <p:nvPr/>
        </p:nvSpPr>
        <p:spPr>
          <a:xfrm>
            <a:off x="133348" y="209546"/>
            <a:ext cx="2434328" cy="2490663"/>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7" name="Google Shape;87;p5"/>
          <p:cNvSpPr/>
          <p:nvPr/>
        </p:nvSpPr>
        <p:spPr>
          <a:xfrm>
            <a:off x="10040974" y="4672430"/>
            <a:ext cx="1716201" cy="1755917"/>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88" name="Google Shape;88;p5"/>
          <p:cNvSpPr/>
          <p:nvPr/>
        </p:nvSpPr>
        <p:spPr>
          <a:xfrm>
            <a:off x="11469974" y="4297979"/>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9" name="Google Shape;89;p5"/>
          <p:cNvSpPr/>
          <p:nvPr/>
        </p:nvSpPr>
        <p:spPr>
          <a:xfrm>
            <a:off x="271862" y="2700188"/>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0" name="Google Shape;90;p5"/>
          <p:cNvSpPr/>
          <p:nvPr/>
        </p:nvSpPr>
        <p:spPr>
          <a:xfrm>
            <a:off x="11095527" y="2317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1" name="Google Shape;91;p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5 Two columns">
  <p:cSld name="CUSTOM_4">
    <p:spTree>
      <p:nvGrpSpPr>
        <p:cNvPr id="92" name="Shape 92"/>
        <p:cNvGrpSpPr/>
        <p:nvPr/>
      </p:nvGrpSpPr>
      <p:grpSpPr>
        <a:xfrm>
          <a:off x="0" y="0"/>
          <a:ext cx="0" cy="0"/>
          <a:chOff x="0" y="0"/>
          <a:chExt cx="0" cy="0"/>
        </a:xfrm>
      </p:grpSpPr>
      <p:sp>
        <p:nvSpPr>
          <p:cNvPr id="93" name="Google Shape;93;p6"/>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94" name="Google Shape;94;p6"/>
          <p:cNvSpPr txBox="1"/>
          <p:nvPr>
            <p:ph idx="1" type="body"/>
          </p:nvPr>
        </p:nvSpPr>
        <p:spPr>
          <a:xfrm>
            <a:off x="873350" y="2051385"/>
            <a:ext cx="4960800" cy="3817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95" name="Google Shape;95;p6"/>
          <p:cNvSpPr txBox="1"/>
          <p:nvPr>
            <p:ph idx="2" type="body"/>
          </p:nvPr>
        </p:nvSpPr>
        <p:spPr>
          <a:xfrm>
            <a:off x="6464148" y="2037000"/>
            <a:ext cx="4961100" cy="38178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96" name="Google Shape;96;p6"/>
          <p:cNvSpPr/>
          <p:nvPr/>
        </p:nvSpPr>
        <p:spPr>
          <a:xfrm>
            <a:off x="10903337" y="59881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7" name="Google Shape;97;p6"/>
          <p:cNvSpPr/>
          <p:nvPr/>
        </p:nvSpPr>
        <p:spPr>
          <a:xfrm>
            <a:off x="11410996" y="152730"/>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8" name="Google Shape;98;p6"/>
          <p:cNvSpPr/>
          <p:nvPr/>
        </p:nvSpPr>
        <p:spPr>
          <a:xfrm>
            <a:off x="271862" y="2700188"/>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9" name="Google Shape;99;p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6 One column">
  <p:cSld name="CUSTOM_5">
    <p:spTree>
      <p:nvGrpSpPr>
        <p:cNvPr id="100" name="Shape 100"/>
        <p:cNvGrpSpPr/>
        <p:nvPr/>
      </p:nvGrpSpPr>
      <p:grpSpPr>
        <a:xfrm>
          <a:off x="0" y="0"/>
          <a:ext cx="0" cy="0"/>
          <a:chOff x="0" y="0"/>
          <a:chExt cx="0" cy="0"/>
        </a:xfrm>
      </p:grpSpPr>
      <p:sp>
        <p:nvSpPr>
          <p:cNvPr id="101" name="Google Shape;101;p7"/>
          <p:cNvSpPr/>
          <p:nvPr/>
        </p:nvSpPr>
        <p:spPr>
          <a:xfrm>
            <a:off x="10513844" y="4337881"/>
            <a:ext cx="1357138" cy="1388545"/>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2" name="Google Shape;102;p7"/>
          <p:cNvSpPr txBox="1"/>
          <p:nvPr>
            <p:ph type="title"/>
          </p:nvPr>
        </p:nvSpPr>
        <p:spPr>
          <a:xfrm>
            <a:off x="920475" y="1093375"/>
            <a:ext cx="6855600" cy="763500"/>
          </a:xfrm>
          <a:prstGeom prst="rect">
            <a:avLst/>
          </a:prstGeom>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03" name="Google Shape;103;p7"/>
          <p:cNvSpPr txBox="1"/>
          <p:nvPr>
            <p:ph idx="1" type="body"/>
          </p:nvPr>
        </p:nvSpPr>
        <p:spPr>
          <a:xfrm>
            <a:off x="920475" y="1913175"/>
            <a:ext cx="6855600" cy="4191000"/>
          </a:xfrm>
          <a:prstGeom prst="rect">
            <a:avLst/>
          </a:prstGeom>
        </p:spPr>
        <p:txBody>
          <a:bodyPr anchorCtr="0" anchor="t" bIns="121900" lIns="121900" spcFirstLastPara="1" rIns="121900" wrap="square" tIns="121900">
            <a:noAutofit/>
          </a:bodyPr>
          <a:lstStyle>
            <a:lvl1pPr indent="-349250" lvl="0" marL="457200">
              <a:spcBef>
                <a:spcPts val="0"/>
              </a:spcBef>
              <a:spcAft>
                <a:spcPts val="0"/>
              </a:spcAft>
              <a:buSzPts val="1900"/>
              <a:buChar char="●"/>
              <a:defRPr/>
            </a:lvl1pPr>
            <a:lvl2pPr indent="-349250" lvl="1" marL="914400">
              <a:spcBef>
                <a:spcPts val="0"/>
              </a:spcBef>
              <a:spcAft>
                <a:spcPts val="0"/>
              </a:spcAft>
              <a:buSzPts val="1900"/>
              <a:buChar char="○"/>
              <a:defRPr/>
            </a:lvl2pPr>
            <a:lvl3pPr indent="-349250" lvl="2" marL="1371600">
              <a:spcBef>
                <a:spcPts val="2100"/>
              </a:spcBef>
              <a:spcAft>
                <a:spcPts val="0"/>
              </a:spcAft>
              <a:buSzPts val="1900"/>
              <a:buChar char="■"/>
              <a:defRPr/>
            </a:lvl3pPr>
            <a:lvl4pPr indent="-349250" lvl="3" marL="1828800">
              <a:spcBef>
                <a:spcPts val="2100"/>
              </a:spcBef>
              <a:spcAft>
                <a:spcPts val="0"/>
              </a:spcAft>
              <a:buSzPts val="1900"/>
              <a:buChar char="●"/>
              <a:defRPr/>
            </a:lvl4pPr>
            <a:lvl5pPr indent="-349250" lvl="4" marL="2286000">
              <a:spcBef>
                <a:spcPts val="2100"/>
              </a:spcBef>
              <a:spcAft>
                <a:spcPts val="0"/>
              </a:spcAft>
              <a:buSzPts val="1900"/>
              <a:buChar char="○"/>
              <a:defRPr/>
            </a:lvl5pPr>
            <a:lvl6pPr indent="-349250" lvl="5" marL="2743200">
              <a:spcBef>
                <a:spcPts val="2100"/>
              </a:spcBef>
              <a:spcAft>
                <a:spcPts val="0"/>
              </a:spcAft>
              <a:buSzPts val="1900"/>
              <a:buChar char="■"/>
              <a:defRPr/>
            </a:lvl6pPr>
            <a:lvl7pPr indent="-349250" lvl="6" marL="3200400">
              <a:spcBef>
                <a:spcPts val="2100"/>
              </a:spcBef>
              <a:spcAft>
                <a:spcPts val="0"/>
              </a:spcAft>
              <a:buSzPts val="1900"/>
              <a:buChar char="●"/>
              <a:defRPr/>
            </a:lvl7pPr>
            <a:lvl8pPr indent="-349250" lvl="7" marL="3657600">
              <a:spcBef>
                <a:spcPts val="2100"/>
              </a:spcBef>
              <a:spcAft>
                <a:spcPts val="0"/>
              </a:spcAft>
              <a:buSzPts val="1900"/>
              <a:buChar char="○"/>
              <a:defRPr/>
            </a:lvl8pPr>
            <a:lvl9pPr indent="-349250" lvl="8" marL="4114800">
              <a:spcBef>
                <a:spcPts val="2100"/>
              </a:spcBef>
              <a:spcAft>
                <a:spcPts val="2100"/>
              </a:spcAft>
              <a:buSzPts val="1900"/>
              <a:buChar char="■"/>
              <a:defRPr/>
            </a:lvl9pPr>
          </a:lstStyle>
          <a:p/>
        </p:txBody>
      </p:sp>
      <p:sp>
        <p:nvSpPr>
          <p:cNvPr id="104" name="Google Shape;104;p7"/>
          <p:cNvSpPr/>
          <p:nvPr/>
        </p:nvSpPr>
        <p:spPr>
          <a:xfrm>
            <a:off x="6771775" y="1412998"/>
            <a:ext cx="1929205" cy="1973850"/>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05" name="Google Shape;105;p7"/>
          <p:cNvSpPr/>
          <p:nvPr/>
        </p:nvSpPr>
        <p:spPr>
          <a:xfrm>
            <a:off x="7509314" y="3940575"/>
            <a:ext cx="296623" cy="296623"/>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6" name="Google Shape;106;p7"/>
          <p:cNvSpPr/>
          <p:nvPr/>
        </p:nvSpPr>
        <p:spPr>
          <a:xfrm>
            <a:off x="11318949" y="1122274"/>
            <a:ext cx="296623" cy="296623"/>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7" name="Google Shape;107;p7"/>
          <p:cNvSpPr/>
          <p:nvPr/>
        </p:nvSpPr>
        <p:spPr>
          <a:xfrm>
            <a:off x="10312576" y="5043996"/>
            <a:ext cx="296623" cy="296623"/>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8" name="Google Shape;108;p7"/>
          <p:cNvSpPr/>
          <p:nvPr/>
        </p:nvSpPr>
        <p:spPr>
          <a:xfrm>
            <a:off x="8053583" y="2187036"/>
            <a:ext cx="430988" cy="433411"/>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9" name="Google Shape;109;p7"/>
          <p:cNvSpPr/>
          <p:nvPr/>
        </p:nvSpPr>
        <p:spPr>
          <a:xfrm>
            <a:off x="11083844" y="2687648"/>
            <a:ext cx="428928" cy="43028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0" name="Google Shape;110;p7"/>
          <p:cNvSpPr/>
          <p:nvPr/>
        </p:nvSpPr>
        <p:spPr>
          <a:xfrm>
            <a:off x="7957704" y="1791838"/>
            <a:ext cx="3469119" cy="3470469"/>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1" name="Google Shape;111;p7"/>
          <p:cNvSpPr/>
          <p:nvPr/>
        </p:nvSpPr>
        <p:spPr>
          <a:xfrm>
            <a:off x="7941857" y="1910000"/>
            <a:ext cx="3304433" cy="3234082"/>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3"/>
          </a:solidFill>
          <a:ln>
            <a:noFill/>
          </a:ln>
          <a:effectLst>
            <a:outerShdw blurRad="485775"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2" name="Google Shape;112;p7"/>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3" name="Google Shape;113;p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7 Big Title">
  <p:cSld name="CUSTOM_6">
    <p:spTree>
      <p:nvGrpSpPr>
        <p:cNvPr id="114" name="Shape 114"/>
        <p:cNvGrpSpPr/>
        <p:nvPr/>
      </p:nvGrpSpPr>
      <p:grpSpPr>
        <a:xfrm>
          <a:off x="0" y="0"/>
          <a:ext cx="0" cy="0"/>
          <a:chOff x="0" y="0"/>
          <a:chExt cx="0" cy="0"/>
        </a:xfrm>
      </p:grpSpPr>
      <p:sp>
        <p:nvSpPr>
          <p:cNvPr id="115" name="Google Shape;115;p8"/>
          <p:cNvSpPr txBox="1"/>
          <p:nvPr>
            <p:ph type="title"/>
          </p:nvPr>
        </p:nvSpPr>
        <p:spPr>
          <a:xfrm>
            <a:off x="558100" y="1873525"/>
            <a:ext cx="11095500" cy="3160800"/>
          </a:xfrm>
          <a:prstGeom prst="rect">
            <a:avLst/>
          </a:prstGeom>
        </p:spPr>
        <p:txBody>
          <a:bodyPr anchorCtr="0" anchor="ctr" bIns="121900" lIns="121900" spcFirstLastPara="1" rIns="121900" wrap="square" tIns="121900">
            <a:noAutofit/>
          </a:bodyPr>
          <a:lstStyle>
            <a:lvl1pPr lvl="0" rtl="0" algn="ctr">
              <a:spcBef>
                <a:spcPts val="0"/>
              </a:spcBef>
              <a:spcAft>
                <a:spcPts val="0"/>
              </a:spcAft>
              <a:buSzPts val="5000"/>
              <a:buNone/>
              <a:defRPr sz="5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116" name="Google Shape;116;p8"/>
          <p:cNvSpPr txBox="1"/>
          <p:nvPr>
            <p:ph idx="1" type="subTitle"/>
          </p:nvPr>
        </p:nvSpPr>
        <p:spPr>
          <a:xfrm>
            <a:off x="632875" y="5919475"/>
            <a:ext cx="11379900" cy="717900"/>
          </a:xfrm>
          <a:prstGeom prst="rect">
            <a:avLst/>
          </a:prstGeom>
        </p:spPr>
        <p:txBody>
          <a:bodyPr anchorCtr="0" anchor="b" bIns="121900" lIns="121900" spcFirstLastPara="1" rIns="121900" wrap="square" tIns="121900">
            <a:noAutofit/>
          </a:bodyPr>
          <a:lstStyle>
            <a:lvl1pPr lvl="0" rtl="0" algn="r">
              <a:lnSpc>
                <a:spcPct val="100000"/>
              </a:lnSpc>
              <a:spcBef>
                <a:spcPts val="0"/>
              </a:spcBef>
              <a:spcAft>
                <a:spcPts val="0"/>
              </a:spcAft>
              <a:buSzPts val="1900"/>
              <a:buNone/>
              <a:defRPr/>
            </a:lvl1pPr>
            <a:lvl2pPr lvl="1" rtl="0" algn="r">
              <a:lnSpc>
                <a:spcPct val="100000"/>
              </a:lnSpc>
              <a:spcBef>
                <a:spcPts val="0"/>
              </a:spcBef>
              <a:spcAft>
                <a:spcPts val="0"/>
              </a:spcAft>
              <a:buSzPts val="1900"/>
              <a:buNone/>
              <a:defRPr/>
            </a:lvl2pPr>
            <a:lvl3pPr lvl="2" rtl="0" algn="r">
              <a:lnSpc>
                <a:spcPct val="100000"/>
              </a:lnSpc>
              <a:spcBef>
                <a:spcPts val="0"/>
              </a:spcBef>
              <a:spcAft>
                <a:spcPts val="0"/>
              </a:spcAft>
              <a:buSzPts val="1900"/>
              <a:buNone/>
              <a:defRPr/>
            </a:lvl3pPr>
            <a:lvl4pPr lvl="3" rtl="0" algn="r">
              <a:lnSpc>
                <a:spcPct val="100000"/>
              </a:lnSpc>
              <a:spcBef>
                <a:spcPts val="0"/>
              </a:spcBef>
              <a:spcAft>
                <a:spcPts val="0"/>
              </a:spcAft>
              <a:buSzPts val="1900"/>
              <a:buNone/>
              <a:defRPr/>
            </a:lvl4pPr>
            <a:lvl5pPr lvl="4" rtl="0" algn="r">
              <a:lnSpc>
                <a:spcPct val="100000"/>
              </a:lnSpc>
              <a:spcBef>
                <a:spcPts val="0"/>
              </a:spcBef>
              <a:spcAft>
                <a:spcPts val="0"/>
              </a:spcAft>
              <a:buSzPts val="1900"/>
              <a:buNone/>
              <a:defRPr/>
            </a:lvl5pPr>
            <a:lvl6pPr lvl="5" rtl="0" algn="r">
              <a:lnSpc>
                <a:spcPct val="100000"/>
              </a:lnSpc>
              <a:spcBef>
                <a:spcPts val="0"/>
              </a:spcBef>
              <a:spcAft>
                <a:spcPts val="0"/>
              </a:spcAft>
              <a:buSzPts val="1900"/>
              <a:buNone/>
              <a:defRPr/>
            </a:lvl6pPr>
            <a:lvl7pPr lvl="6" rtl="0" algn="r">
              <a:lnSpc>
                <a:spcPct val="100000"/>
              </a:lnSpc>
              <a:spcBef>
                <a:spcPts val="0"/>
              </a:spcBef>
              <a:spcAft>
                <a:spcPts val="0"/>
              </a:spcAft>
              <a:buSzPts val="1900"/>
              <a:buNone/>
              <a:defRPr/>
            </a:lvl7pPr>
            <a:lvl8pPr lvl="7" rtl="0" algn="r">
              <a:lnSpc>
                <a:spcPct val="100000"/>
              </a:lnSpc>
              <a:spcBef>
                <a:spcPts val="0"/>
              </a:spcBef>
              <a:spcAft>
                <a:spcPts val="0"/>
              </a:spcAft>
              <a:buSzPts val="1900"/>
              <a:buNone/>
              <a:defRPr/>
            </a:lvl8pPr>
            <a:lvl9pPr lvl="8" rtl="0" algn="r">
              <a:lnSpc>
                <a:spcPct val="100000"/>
              </a:lnSpc>
              <a:spcBef>
                <a:spcPts val="0"/>
              </a:spcBef>
              <a:spcAft>
                <a:spcPts val="0"/>
              </a:spcAft>
              <a:buSzPts val="1900"/>
              <a:buNone/>
              <a:defRPr/>
            </a:lvl9pPr>
          </a:lstStyle>
          <a:p/>
        </p:txBody>
      </p:sp>
      <p:sp>
        <p:nvSpPr>
          <p:cNvPr id="117" name="Google Shape;117;p8"/>
          <p:cNvSpPr/>
          <p:nvPr/>
        </p:nvSpPr>
        <p:spPr>
          <a:xfrm flipH="1">
            <a:off x="9517197" y="195371"/>
            <a:ext cx="2434328" cy="2490663"/>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8" name="Google Shape;118;p8"/>
          <p:cNvSpPr/>
          <p:nvPr/>
        </p:nvSpPr>
        <p:spPr>
          <a:xfrm flipH="1">
            <a:off x="327698" y="4658255"/>
            <a:ext cx="1716201" cy="1755917"/>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19" name="Google Shape;119;p8"/>
          <p:cNvSpPr/>
          <p:nvPr/>
        </p:nvSpPr>
        <p:spPr>
          <a:xfrm flipH="1">
            <a:off x="240461" y="4283804"/>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0" name="Google Shape;120;p8"/>
          <p:cNvSpPr/>
          <p:nvPr/>
        </p:nvSpPr>
        <p:spPr>
          <a:xfrm flipH="1">
            <a:off x="11438572" y="268601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1" name="Google Shape;121;p8"/>
          <p:cNvSpPr/>
          <p:nvPr/>
        </p:nvSpPr>
        <p:spPr>
          <a:xfrm flipH="1">
            <a:off x="614907" y="217530"/>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2" name="Google Shape;122;p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8 Three columns">
  <p:cSld name="CUSTOM_8_1">
    <p:spTree>
      <p:nvGrpSpPr>
        <p:cNvPr id="123" name="Shape 123"/>
        <p:cNvGrpSpPr/>
        <p:nvPr/>
      </p:nvGrpSpPr>
      <p:grpSpPr>
        <a:xfrm>
          <a:off x="0" y="0"/>
          <a:ext cx="0" cy="0"/>
          <a:chOff x="0" y="0"/>
          <a:chExt cx="0" cy="0"/>
        </a:xfrm>
      </p:grpSpPr>
      <p:sp>
        <p:nvSpPr>
          <p:cNvPr id="124" name="Google Shape;124;p9"/>
          <p:cNvSpPr txBox="1"/>
          <p:nvPr>
            <p:ph idx="1" type="subTitle"/>
          </p:nvPr>
        </p:nvSpPr>
        <p:spPr>
          <a:xfrm>
            <a:off x="118905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25" name="Google Shape;125;p9"/>
          <p:cNvSpPr txBox="1"/>
          <p:nvPr>
            <p:ph idx="2" type="subTitle"/>
          </p:nvPr>
        </p:nvSpPr>
        <p:spPr>
          <a:xfrm>
            <a:off x="4713302" y="3563475"/>
            <a:ext cx="26589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26" name="Google Shape;126;p9"/>
          <p:cNvSpPr txBox="1"/>
          <p:nvPr>
            <p:ph idx="3" type="subTitle"/>
          </p:nvPr>
        </p:nvSpPr>
        <p:spPr>
          <a:xfrm>
            <a:off x="8237552" y="3563475"/>
            <a:ext cx="2658600" cy="606900"/>
          </a:xfrm>
          <a:prstGeom prst="rect">
            <a:avLst/>
          </a:prstGeom>
        </p:spPr>
        <p:txBody>
          <a:bodyPr anchorCtr="0" anchor="ctr" bIns="121900" lIns="121900" spcFirstLastPara="1" rIns="121900" wrap="square" tIns="121900">
            <a:noAutofit/>
          </a:bodyPr>
          <a:lstStyle>
            <a:lvl1pPr lvl="0" rtl="0" algn="ctr">
              <a:lnSpc>
                <a:spcPct val="100000"/>
              </a:lnSpc>
              <a:spcBef>
                <a:spcPts val="0"/>
              </a:spcBef>
              <a:spcAft>
                <a:spcPts val="0"/>
              </a:spcAft>
              <a:buSzPts val="2100"/>
              <a:buNone/>
              <a:defRPr b="1" sz="2100"/>
            </a:lvl1pPr>
            <a:lvl2pPr lvl="1" rtl="0">
              <a:spcBef>
                <a:spcPts val="0"/>
              </a:spcBef>
              <a:spcAft>
                <a:spcPts val="0"/>
              </a:spcAft>
              <a:buSzPts val="2100"/>
              <a:buNone/>
              <a:defRPr b="1" sz="2100"/>
            </a:lvl2pPr>
            <a:lvl3pPr lvl="2" rtl="0">
              <a:spcBef>
                <a:spcPts val="2100"/>
              </a:spcBef>
              <a:spcAft>
                <a:spcPts val="0"/>
              </a:spcAft>
              <a:buSzPts val="2100"/>
              <a:buNone/>
              <a:defRPr b="1" sz="2100"/>
            </a:lvl3pPr>
            <a:lvl4pPr lvl="3" rtl="0">
              <a:spcBef>
                <a:spcPts val="2100"/>
              </a:spcBef>
              <a:spcAft>
                <a:spcPts val="0"/>
              </a:spcAft>
              <a:buSzPts val="2100"/>
              <a:buNone/>
              <a:defRPr b="1" sz="2100"/>
            </a:lvl4pPr>
            <a:lvl5pPr lvl="4" rtl="0">
              <a:spcBef>
                <a:spcPts val="2100"/>
              </a:spcBef>
              <a:spcAft>
                <a:spcPts val="0"/>
              </a:spcAft>
              <a:buSzPts val="2100"/>
              <a:buNone/>
              <a:defRPr b="1" sz="2100"/>
            </a:lvl5pPr>
            <a:lvl6pPr lvl="5" rtl="0">
              <a:spcBef>
                <a:spcPts val="2100"/>
              </a:spcBef>
              <a:spcAft>
                <a:spcPts val="0"/>
              </a:spcAft>
              <a:buSzPts val="2100"/>
              <a:buNone/>
              <a:defRPr b="1" sz="2100"/>
            </a:lvl6pPr>
            <a:lvl7pPr lvl="6" rtl="0">
              <a:spcBef>
                <a:spcPts val="2100"/>
              </a:spcBef>
              <a:spcAft>
                <a:spcPts val="0"/>
              </a:spcAft>
              <a:buSzPts val="2100"/>
              <a:buNone/>
              <a:defRPr b="1" sz="2100"/>
            </a:lvl7pPr>
            <a:lvl8pPr lvl="7" rtl="0">
              <a:spcBef>
                <a:spcPts val="2100"/>
              </a:spcBef>
              <a:spcAft>
                <a:spcPts val="0"/>
              </a:spcAft>
              <a:buSzPts val="2100"/>
              <a:buNone/>
              <a:defRPr b="1" sz="2100"/>
            </a:lvl8pPr>
            <a:lvl9pPr lvl="8" rtl="0">
              <a:spcBef>
                <a:spcPts val="2100"/>
              </a:spcBef>
              <a:spcAft>
                <a:spcPts val="2100"/>
              </a:spcAft>
              <a:buSzPts val="2100"/>
              <a:buNone/>
              <a:defRPr b="1" sz="2100"/>
            </a:lvl9pPr>
          </a:lstStyle>
          <a:p/>
        </p:txBody>
      </p:sp>
      <p:sp>
        <p:nvSpPr>
          <p:cNvPr id="127" name="Google Shape;127;p9"/>
          <p:cNvSpPr txBox="1"/>
          <p:nvPr>
            <p:ph type="title"/>
          </p:nvPr>
        </p:nvSpPr>
        <p:spPr>
          <a:xfrm>
            <a:off x="1189050" y="669575"/>
            <a:ext cx="9707400" cy="763500"/>
          </a:xfrm>
          <a:prstGeom prst="rect">
            <a:avLst/>
          </a:prstGeom>
        </p:spPr>
        <p:txBody>
          <a:bodyPr anchorCtr="0" anchor="ctr" bIns="121900" lIns="121900" spcFirstLastPara="1" rIns="121900" wrap="square" tIns="121900">
            <a:noAutofit/>
          </a:bodyPr>
          <a:lstStyle>
            <a:lvl1pPr indent="0" lvl="0" marL="0" marR="0" rtl="0" algn="ctr">
              <a:lnSpc>
                <a:spcPct val="100000"/>
              </a:lnSpc>
              <a:spcBef>
                <a:spcPts val="0"/>
              </a:spcBef>
              <a:spcAft>
                <a:spcPts val="0"/>
              </a:spcAft>
              <a:buClr>
                <a:schemeClr val="dk1"/>
              </a:buClr>
              <a:buSzPts val="4000"/>
              <a:buFont typeface="Aldrich"/>
              <a:buNone/>
              <a:defRPr/>
            </a:lvl1pPr>
            <a:lvl2pPr lvl="1"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lgn="ctr">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p:txBody>
      </p:sp>
      <p:sp>
        <p:nvSpPr>
          <p:cNvPr id="128" name="Google Shape;128;p9"/>
          <p:cNvSpPr txBox="1"/>
          <p:nvPr>
            <p:ph idx="4" type="body"/>
          </p:nvPr>
        </p:nvSpPr>
        <p:spPr>
          <a:xfrm>
            <a:off x="1189050" y="4129182"/>
            <a:ext cx="2658900" cy="16641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29" name="Google Shape;129;p9"/>
          <p:cNvSpPr txBox="1"/>
          <p:nvPr>
            <p:ph idx="5" type="body"/>
          </p:nvPr>
        </p:nvSpPr>
        <p:spPr>
          <a:xfrm>
            <a:off x="471330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30" name="Google Shape;130;p9"/>
          <p:cNvSpPr txBox="1"/>
          <p:nvPr>
            <p:ph idx="6" type="body"/>
          </p:nvPr>
        </p:nvSpPr>
        <p:spPr>
          <a:xfrm>
            <a:off x="8237550" y="4129182"/>
            <a:ext cx="2658900" cy="1660800"/>
          </a:xfrm>
          <a:prstGeom prst="rect">
            <a:avLst/>
          </a:prstGeom>
        </p:spPr>
        <p:txBody>
          <a:bodyPr anchorCtr="0" anchor="t" bIns="121900" lIns="121900" spcFirstLastPara="1" rIns="121900" wrap="square" tIns="121900">
            <a:noAutofit/>
          </a:bodyPr>
          <a:lstStyle>
            <a:lvl1pPr indent="-336550" lvl="0" marL="457200" rtl="0">
              <a:spcBef>
                <a:spcPts val="0"/>
              </a:spcBef>
              <a:spcAft>
                <a:spcPts val="0"/>
              </a:spcAft>
              <a:buSzPts val="1700"/>
              <a:buChar char="●"/>
              <a:defRPr sz="1700"/>
            </a:lvl1pPr>
            <a:lvl2pPr indent="-336550" lvl="1" marL="914400" rtl="0">
              <a:spcBef>
                <a:spcPts val="0"/>
              </a:spcBef>
              <a:spcAft>
                <a:spcPts val="0"/>
              </a:spcAft>
              <a:buSzPts val="1700"/>
              <a:buChar char="○"/>
              <a:defRPr sz="1700"/>
            </a:lvl2pPr>
            <a:lvl3pPr indent="-336550" lvl="2" marL="1371600" rtl="0">
              <a:spcBef>
                <a:spcPts val="2100"/>
              </a:spcBef>
              <a:spcAft>
                <a:spcPts val="0"/>
              </a:spcAft>
              <a:buSzPts val="1700"/>
              <a:buChar char="■"/>
              <a:defRPr sz="1700"/>
            </a:lvl3pPr>
            <a:lvl4pPr indent="-336550" lvl="3" marL="1828800" rtl="0">
              <a:spcBef>
                <a:spcPts val="2100"/>
              </a:spcBef>
              <a:spcAft>
                <a:spcPts val="0"/>
              </a:spcAft>
              <a:buSzPts val="1700"/>
              <a:buChar char="●"/>
              <a:defRPr sz="1700"/>
            </a:lvl4pPr>
            <a:lvl5pPr indent="-336550" lvl="4" marL="2286000" rtl="0">
              <a:spcBef>
                <a:spcPts val="2100"/>
              </a:spcBef>
              <a:spcAft>
                <a:spcPts val="0"/>
              </a:spcAft>
              <a:buSzPts val="1700"/>
              <a:buChar char="○"/>
              <a:defRPr sz="1700"/>
            </a:lvl5pPr>
            <a:lvl6pPr indent="-336550" lvl="5" marL="2743200" rtl="0">
              <a:spcBef>
                <a:spcPts val="2100"/>
              </a:spcBef>
              <a:spcAft>
                <a:spcPts val="0"/>
              </a:spcAft>
              <a:buSzPts val="1700"/>
              <a:buChar char="■"/>
              <a:defRPr sz="1700"/>
            </a:lvl6pPr>
            <a:lvl7pPr indent="-336550" lvl="6" marL="3200400" rtl="0">
              <a:spcBef>
                <a:spcPts val="2100"/>
              </a:spcBef>
              <a:spcAft>
                <a:spcPts val="0"/>
              </a:spcAft>
              <a:buSzPts val="1700"/>
              <a:buChar char="●"/>
              <a:defRPr sz="1700"/>
            </a:lvl7pPr>
            <a:lvl8pPr indent="-336550" lvl="7" marL="3657600" rtl="0">
              <a:spcBef>
                <a:spcPts val="2100"/>
              </a:spcBef>
              <a:spcAft>
                <a:spcPts val="0"/>
              </a:spcAft>
              <a:buSzPts val="1700"/>
              <a:buChar char="○"/>
              <a:defRPr sz="1700"/>
            </a:lvl8pPr>
            <a:lvl9pPr indent="-336550" lvl="8" marL="4114800" rtl="0">
              <a:spcBef>
                <a:spcPts val="2100"/>
              </a:spcBef>
              <a:spcAft>
                <a:spcPts val="2100"/>
              </a:spcAft>
              <a:buSzPts val="1700"/>
              <a:buChar char="■"/>
              <a:defRPr sz="1700"/>
            </a:lvl9pPr>
          </a:lstStyle>
          <a:p/>
        </p:txBody>
      </p:sp>
      <p:sp>
        <p:nvSpPr>
          <p:cNvPr id="131" name="Google Shape;131;p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9 Text and Image">
  <p:cSld name="CUSTOM_9">
    <p:spTree>
      <p:nvGrpSpPr>
        <p:cNvPr id="132" name="Shape 132"/>
        <p:cNvGrpSpPr/>
        <p:nvPr/>
      </p:nvGrpSpPr>
      <p:grpSpPr>
        <a:xfrm>
          <a:off x="0" y="0"/>
          <a:ext cx="0" cy="0"/>
          <a:chOff x="0" y="0"/>
          <a:chExt cx="0" cy="0"/>
        </a:xfrm>
      </p:grpSpPr>
      <p:sp>
        <p:nvSpPr>
          <p:cNvPr id="133" name="Google Shape;133;p10"/>
          <p:cNvSpPr txBox="1"/>
          <p:nvPr>
            <p:ph type="title"/>
          </p:nvPr>
        </p:nvSpPr>
        <p:spPr>
          <a:xfrm>
            <a:off x="925500" y="1946013"/>
            <a:ext cx="5170500" cy="799200"/>
          </a:xfrm>
          <a:prstGeom prst="rect">
            <a:avLst/>
          </a:prstGeom>
        </p:spPr>
        <p:txBody>
          <a:bodyPr anchorCtr="0" anchor="ctr" bIns="121900" lIns="121900" spcFirstLastPara="1" rIns="121900" wrap="square" tIns="121900">
            <a:noAutofit/>
          </a:bodyPr>
          <a:lstStyle>
            <a:lvl1pPr lvl="0" rtl="0">
              <a:lnSpc>
                <a:spcPct val="80000"/>
              </a:lnSpc>
              <a:spcBef>
                <a:spcPts val="0"/>
              </a:spcBef>
              <a:spcAft>
                <a:spcPts val="0"/>
              </a:spcAft>
              <a:buSzPts val="6000"/>
              <a:buNone/>
              <a:defRPr/>
            </a:lvl1pPr>
            <a:lvl2pPr lvl="1" rtl="0" algn="r">
              <a:spcBef>
                <a:spcPts val="0"/>
              </a:spcBef>
              <a:spcAft>
                <a:spcPts val="0"/>
              </a:spcAft>
              <a:buSzPts val="15000"/>
              <a:buNone/>
              <a:defRPr sz="15000"/>
            </a:lvl2pPr>
            <a:lvl3pPr lvl="2" rtl="0" algn="r">
              <a:spcBef>
                <a:spcPts val="0"/>
              </a:spcBef>
              <a:spcAft>
                <a:spcPts val="0"/>
              </a:spcAft>
              <a:buSzPts val="15000"/>
              <a:buNone/>
              <a:defRPr sz="15000"/>
            </a:lvl3pPr>
            <a:lvl4pPr lvl="3" rtl="0" algn="r">
              <a:spcBef>
                <a:spcPts val="0"/>
              </a:spcBef>
              <a:spcAft>
                <a:spcPts val="0"/>
              </a:spcAft>
              <a:buSzPts val="15000"/>
              <a:buNone/>
              <a:defRPr sz="15000"/>
            </a:lvl4pPr>
            <a:lvl5pPr lvl="4" rtl="0" algn="r">
              <a:spcBef>
                <a:spcPts val="0"/>
              </a:spcBef>
              <a:spcAft>
                <a:spcPts val="0"/>
              </a:spcAft>
              <a:buSzPts val="15000"/>
              <a:buNone/>
              <a:defRPr sz="15000"/>
            </a:lvl5pPr>
            <a:lvl6pPr lvl="5" rtl="0" algn="r">
              <a:spcBef>
                <a:spcPts val="0"/>
              </a:spcBef>
              <a:spcAft>
                <a:spcPts val="0"/>
              </a:spcAft>
              <a:buSzPts val="15000"/>
              <a:buNone/>
              <a:defRPr sz="15000"/>
            </a:lvl6pPr>
            <a:lvl7pPr lvl="6" rtl="0" algn="r">
              <a:spcBef>
                <a:spcPts val="0"/>
              </a:spcBef>
              <a:spcAft>
                <a:spcPts val="0"/>
              </a:spcAft>
              <a:buSzPts val="15000"/>
              <a:buNone/>
              <a:defRPr sz="15000"/>
            </a:lvl7pPr>
            <a:lvl8pPr lvl="7" rtl="0" algn="r">
              <a:spcBef>
                <a:spcPts val="0"/>
              </a:spcBef>
              <a:spcAft>
                <a:spcPts val="0"/>
              </a:spcAft>
              <a:buSzPts val="15000"/>
              <a:buNone/>
              <a:defRPr sz="15000"/>
            </a:lvl8pPr>
            <a:lvl9pPr lvl="8" rtl="0" algn="r">
              <a:spcBef>
                <a:spcPts val="0"/>
              </a:spcBef>
              <a:spcAft>
                <a:spcPts val="0"/>
              </a:spcAft>
              <a:buSzPts val="15000"/>
              <a:buNone/>
              <a:defRPr sz="15000"/>
            </a:lvl9pPr>
          </a:lstStyle>
          <a:p/>
        </p:txBody>
      </p:sp>
      <p:sp>
        <p:nvSpPr>
          <p:cNvPr id="134" name="Google Shape;134;p10"/>
          <p:cNvSpPr txBox="1"/>
          <p:nvPr>
            <p:ph idx="1" type="subTitle"/>
          </p:nvPr>
        </p:nvSpPr>
        <p:spPr>
          <a:xfrm>
            <a:off x="439850" y="4343238"/>
            <a:ext cx="3875100" cy="717900"/>
          </a:xfrm>
          <a:prstGeom prst="rect">
            <a:avLst/>
          </a:prstGeom>
        </p:spPr>
        <p:txBody>
          <a:bodyPr anchorCtr="0" anchor="t" bIns="121900" lIns="121900" spcFirstLastPara="1" rIns="121900" wrap="square" tIns="121900">
            <a:noAutofit/>
          </a:bodyPr>
          <a:lstStyle>
            <a:lvl1pPr lvl="0" rtl="0" algn="r">
              <a:spcBef>
                <a:spcPts val="0"/>
              </a:spcBef>
              <a:spcAft>
                <a:spcPts val="0"/>
              </a:spcAft>
              <a:buSzPts val="1800"/>
              <a:buNone/>
              <a:defRPr sz="1800"/>
            </a:lvl1pPr>
            <a:lvl2pPr lvl="1" rtl="0" algn="r">
              <a:spcBef>
                <a:spcPts val="2100"/>
              </a:spcBef>
              <a:spcAft>
                <a:spcPts val="0"/>
              </a:spcAft>
              <a:buSzPts val="1800"/>
              <a:buNone/>
              <a:defRPr sz="1800"/>
            </a:lvl2pPr>
            <a:lvl3pPr lvl="2" rtl="0" algn="r">
              <a:spcBef>
                <a:spcPts val="2100"/>
              </a:spcBef>
              <a:spcAft>
                <a:spcPts val="0"/>
              </a:spcAft>
              <a:buSzPts val="1800"/>
              <a:buNone/>
              <a:defRPr sz="1800"/>
            </a:lvl3pPr>
            <a:lvl4pPr lvl="3" rtl="0" algn="r">
              <a:spcBef>
                <a:spcPts val="2100"/>
              </a:spcBef>
              <a:spcAft>
                <a:spcPts val="0"/>
              </a:spcAft>
              <a:buSzPts val="1800"/>
              <a:buNone/>
              <a:defRPr sz="1800"/>
            </a:lvl4pPr>
            <a:lvl5pPr lvl="4" rtl="0" algn="r">
              <a:spcBef>
                <a:spcPts val="2100"/>
              </a:spcBef>
              <a:spcAft>
                <a:spcPts val="0"/>
              </a:spcAft>
              <a:buSzPts val="1800"/>
              <a:buNone/>
              <a:defRPr sz="1800"/>
            </a:lvl5pPr>
            <a:lvl6pPr lvl="5" rtl="0" algn="r">
              <a:spcBef>
                <a:spcPts val="2100"/>
              </a:spcBef>
              <a:spcAft>
                <a:spcPts val="0"/>
              </a:spcAft>
              <a:buSzPts val="1800"/>
              <a:buNone/>
              <a:defRPr sz="1800"/>
            </a:lvl6pPr>
            <a:lvl7pPr lvl="6" rtl="0" algn="r">
              <a:spcBef>
                <a:spcPts val="2100"/>
              </a:spcBef>
              <a:spcAft>
                <a:spcPts val="0"/>
              </a:spcAft>
              <a:buSzPts val="1800"/>
              <a:buNone/>
              <a:defRPr sz="1800"/>
            </a:lvl7pPr>
            <a:lvl8pPr lvl="7" rtl="0" algn="r">
              <a:spcBef>
                <a:spcPts val="2100"/>
              </a:spcBef>
              <a:spcAft>
                <a:spcPts val="0"/>
              </a:spcAft>
              <a:buSzPts val="1800"/>
              <a:buNone/>
              <a:defRPr sz="1800"/>
            </a:lvl8pPr>
            <a:lvl9pPr lvl="8" rtl="0" algn="r">
              <a:spcBef>
                <a:spcPts val="2100"/>
              </a:spcBef>
              <a:spcAft>
                <a:spcPts val="2100"/>
              </a:spcAft>
              <a:buSzPts val="1800"/>
              <a:buNone/>
              <a:defRPr sz="1800"/>
            </a:lvl9pPr>
          </a:lstStyle>
          <a:p/>
        </p:txBody>
      </p:sp>
      <p:sp>
        <p:nvSpPr>
          <p:cNvPr id="135" name="Google Shape;135;p10"/>
          <p:cNvSpPr/>
          <p:nvPr>
            <p:ph idx="2" type="pic"/>
          </p:nvPr>
        </p:nvSpPr>
        <p:spPr>
          <a:xfrm>
            <a:off x="4572000" y="1040950"/>
            <a:ext cx="6981900" cy="4476900"/>
          </a:xfrm>
          <a:prstGeom prst="rect">
            <a:avLst/>
          </a:prstGeom>
          <a:noFill/>
          <a:ln>
            <a:noFill/>
          </a:ln>
        </p:spPr>
      </p:sp>
      <p:sp>
        <p:nvSpPr>
          <p:cNvPr id="136" name="Google Shape;136;p1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lvl1pPr lvl="0">
              <a:buNone/>
              <a:defRPr>
                <a:latin typeface="Nunito"/>
                <a:ea typeface="Nunito"/>
                <a:cs typeface="Nunito"/>
                <a:sym typeface="Nunito"/>
              </a:defRPr>
            </a:lvl1pPr>
            <a:lvl2pPr lvl="1">
              <a:buNone/>
              <a:defRPr>
                <a:latin typeface="Nunito"/>
                <a:ea typeface="Nunito"/>
                <a:cs typeface="Nunito"/>
                <a:sym typeface="Nunito"/>
              </a:defRPr>
            </a:lvl2pPr>
            <a:lvl3pPr lvl="2">
              <a:buNone/>
              <a:defRPr>
                <a:latin typeface="Nunito"/>
                <a:ea typeface="Nunito"/>
                <a:cs typeface="Nunito"/>
                <a:sym typeface="Nunito"/>
              </a:defRPr>
            </a:lvl3pPr>
            <a:lvl4pPr lvl="3">
              <a:buNone/>
              <a:defRPr>
                <a:latin typeface="Nunito"/>
                <a:ea typeface="Nunito"/>
                <a:cs typeface="Nunito"/>
                <a:sym typeface="Nunito"/>
              </a:defRPr>
            </a:lvl4pPr>
            <a:lvl5pPr lvl="4">
              <a:buNone/>
              <a:defRPr>
                <a:latin typeface="Nunito"/>
                <a:ea typeface="Nunito"/>
                <a:cs typeface="Nunito"/>
                <a:sym typeface="Nunito"/>
              </a:defRPr>
            </a:lvl5pPr>
            <a:lvl6pPr lvl="5">
              <a:buNone/>
              <a:defRPr>
                <a:latin typeface="Nunito"/>
                <a:ea typeface="Nunito"/>
                <a:cs typeface="Nunito"/>
                <a:sym typeface="Nunito"/>
              </a:defRPr>
            </a:lvl6pPr>
            <a:lvl7pPr lvl="6">
              <a:buNone/>
              <a:defRPr>
                <a:latin typeface="Nunito"/>
                <a:ea typeface="Nunito"/>
                <a:cs typeface="Nunito"/>
                <a:sym typeface="Nunito"/>
              </a:defRPr>
            </a:lvl7pPr>
            <a:lvl8pPr lvl="7">
              <a:buNone/>
              <a:defRPr>
                <a:latin typeface="Nunito"/>
                <a:ea typeface="Nunito"/>
                <a:cs typeface="Nunito"/>
                <a:sym typeface="Nunito"/>
              </a:defRPr>
            </a:lvl8pPr>
            <a:lvl9pPr lvl="8">
              <a:buNone/>
              <a:defRPr>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209475" y="2600347"/>
            <a:ext cx="12401849" cy="4137065"/>
            <a:chOff x="4435" y="7748593"/>
            <a:chExt cx="12182563" cy="5161009"/>
          </a:xfrm>
        </p:grpSpPr>
        <p:sp>
          <p:nvSpPr>
            <p:cNvPr id="7" name="Google Shape;7;p1"/>
            <p:cNvSpPr/>
            <p:nvPr/>
          </p:nvSpPr>
          <p:spPr>
            <a:xfrm>
              <a:off x="4435" y="7748593"/>
              <a:ext cx="12182563" cy="5161009"/>
            </a:xfrm>
            <a:custGeom>
              <a:rect b="b" l="l" r="r" t="t"/>
              <a:pathLst>
                <a:path extrusionOk="0" h="5161009" w="12182563">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 name="Google Shape;8;p1"/>
            <p:cNvSpPr/>
            <p:nvPr/>
          </p:nvSpPr>
          <p:spPr>
            <a:xfrm>
              <a:off x="7454" y="7872778"/>
              <a:ext cx="12179449" cy="4973808"/>
            </a:xfrm>
            <a:custGeom>
              <a:rect b="b" l="l" r="r" t="t"/>
              <a:pathLst>
                <a:path extrusionOk="0" h="4973808" w="12179449">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9" name="Google Shape;9;p1"/>
            <p:cNvSpPr/>
            <p:nvPr/>
          </p:nvSpPr>
          <p:spPr>
            <a:xfrm>
              <a:off x="10568" y="7997057"/>
              <a:ext cx="12176240" cy="4787302"/>
            </a:xfrm>
            <a:custGeom>
              <a:rect b="b" l="l" r="r" t="t"/>
              <a:pathLst>
                <a:path extrusionOk="0" h="4787302" w="1217624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0" name="Google Shape;10;p1"/>
            <p:cNvSpPr/>
            <p:nvPr/>
          </p:nvSpPr>
          <p:spPr>
            <a:xfrm>
              <a:off x="13588" y="8121525"/>
              <a:ext cx="12172938" cy="4601569"/>
            </a:xfrm>
            <a:custGeom>
              <a:rect b="b" l="l" r="r" t="t"/>
              <a:pathLst>
                <a:path extrusionOk="0" h="4601569" w="12172938">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1" name="Google Shape;11;p1"/>
            <p:cNvSpPr/>
            <p:nvPr/>
          </p:nvSpPr>
          <p:spPr>
            <a:xfrm>
              <a:off x="16608" y="8245804"/>
              <a:ext cx="12170106" cy="4416557"/>
            </a:xfrm>
            <a:custGeom>
              <a:rect b="b" l="l" r="r" t="t"/>
              <a:pathLst>
                <a:path extrusionOk="0" h="4416557" w="12170106">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2" name="Google Shape;12;p1"/>
            <p:cNvSpPr/>
            <p:nvPr/>
          </p:nvSpPr>
          <p:spPr>
            <a:xfrm>
              <a:off x="19722" y="8370178"/>
              <a:ext cx="12166615" cy="4232536"/>
            </a:xfrm>
            <a:custGeom>
              <a:rect b="b" l="l" r="r" t="t"/>
              <a:pathLst>
                <a:path extrusionOk="0" h="4232536" w="12166615">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3" name="Google Shape;13;p1"/>
            <p:cNvSpPr/>
            <p:nvPr/>
          </p:nvSpPr>
          <p:spPr>
            <a:xfrm>
              <a:off x="22742" y="8494551"/>
              <a:ext cx="12163690" cy="4049276"/>
            </a:xfrm>
            <a:custGeom>
              <a:rect b="b" l="l" r="r" t="t"/>
              <a:pathLst>
                <a:path extrusionOk="0" h="4049276" w="1216369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4" name="Google Shape;14;p1"/>
            <p:cNvSpPr/>
            <p:nvPr/>
          </p:nvSpPr>
          <p:spPr>
            <a:xfrm>
              <a:off x="25761" y="8618736"/>
              <a:ext cx="12160387" cy="3867222"/>
            </a:xfrm>
            <a:custGeom>
              <a:rect b="b" l="l" r="r" t="t"/>
              <a:pathLst>
                <a:path extrusionOk="0" h="3867222" w="12160387">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 name="Google Shape;15;p1"/>
            <p:cNvSpPr/>
            <p:nvPr/>
          </p:nvSpPr>
          <p:spPr>
            <a:xfrm>
              <a:off x="28781" y="8743109"/>
              <a:ext cx="12157084" cy="3686107"/>
            </a:xfrm>
            <a:custGeom>
              <a:rect b="b" l="l" r="r" t="t"/>
              <a:pathLst>
                <a:path extrusionOk="0" h="3686107" w="12157084">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 name="Google Shape;16;p1"/>
            <p:cNvSpPr/>
            <p:nvPr/>
          </p:nvSpPr>
          <p:spPr>
            <a:xfrm>
              <a:off x="31895" y="8867766"/>
              <a:ext cx="12153970" cy="3505951"/>
            </a:xfrm>
            <a:custGeom>
              <a:rect b="b" l="l" r="r" t="t"/>
              <a:pathLst>
                <a:path extrusionOk="0" h="3505951" w="1215397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7" name="Google Shape;17;p1"/>
            <p:cNvSpPr/>
            <p:nvPr/>
          </p:nvSpPr>
          <p:spPr>
            <a:xfrm>
              <a:off x="34915" y="8991762"/>
              <a:ext cx="12151139" cy="3327091"/>
            </a:xfrm>
            <a:custGeom>
              <a:rect b="b" l="l" r="r" t="t"/>
              <a:pathLst>
                <a:path extrusionOk="0" h="3327091" w="12151139">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 name="Google Shape;18;p1"/>
            <p:cNvSpPr/>
            <p:nvPr/>
          </p:nvSpPr>
          <p:spPr>
            <a:xfrm>
              <a:off x="37934" y="9116230"/>
              <a:ext cx="12147742" cy="3149423"/>
            </a:xfrm>
            <a:custGeom>
              <a:rect b="b" l="l" r="r" t="t"/>
              <a:pathLst>
                <a:path extrusionOk="0" h="3149423" w="12147742">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 name="Google Shape;19;p1"/>
            <p:cNvSpPr/>
            <p:nvPr/>
          </p:nvSpPr>
          <p:spPr>
            <a:xfrm>
              <a:off x="40954" y="9240698"/>
              <a:ext cx="12144534" cy="2972959"/>
            </a:xfrm>
            <a:custGeom>
              <a:rect b="b" l="l" r="r" t="t"/>
              <a:pathLst>
                <a:path extrusionOk="0" h="2972959" w="12144534">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 name="Google Shape;20;p1"/>
            <p:cNvSpPr/>
            <p:nvPr/>
          </p:nvSpPr>
          <p:spPr>
            <a:xfrm>
              <a:off x="44068" y="9364883"/>
              <a:ext cx="12141514" cy="2797895"/>
            </a:xfrm>
            <a:custGeom>
              <a:rect b="b" l="l" r="r" t="t"/>
              <a:pathLst>
                <a:path extrusionOk="0" h="2797895" w="12141514">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 name="Google Shape;21;p1"/>
            <p:cNvSpPr/>
            <p:nvPr/>
          </p:nvSpPr>
          <p:spPr>
            <a:xfrm>
              <a:off x="47088" y="9489162"/>
              <a:ext cx="12138212" cy="2624367"/>
            </a:xfrm>
            <a:custGeom>
              <a:rect b="b" l="l" r="r" t="t"/>
              <a:pathLst>
                <a:path extrusionOk="0" h="2624367" w="12138212">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 name="Google Shape;22;p1"/>
            <p:cNvSpPr/>
            <p:nvPr/>
          </p:nvSpPr>
          <p:spPr>
            <a:xfrm>
              <a:off x="50107" y="9613818"/>
              <a:ext cx="12135097" cy="2452279"/>
            </a:xfrm>
            <a:custGeom>
              <a:rect b="b" l="l" r="r" t="t"/>
              <a:pathLst>
                <a:path extrusionOk="0" h="2452279" w="12135097">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 name="Google Shape;23;p1"/>
            <p:cNvSpPr/>
            <p:nvPr/>
          </p:nvSpPr>
          <p:spPr>
            <a:xfrm>
              <a:off x="53127" y="9577110"/>
              <a:ext cx="12131983" cy="2442840"/>
            </a:xfrm>
            <a:custGeom>
              <a:rect b="b" l="l" r="r" t="t"/>
              <a:pathLst>
                <a:path extrusionOk="0" h="2442840" w="12131983">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 name="Google Shape;24;p1"/>
            <p:cNvSpPr/>
            <p:nvPr/>
          </p:nvSpPr>
          <p:spPr>
            <a:xfrm>
              <a:off x="56241" y="9459625"/>
              <a:ext cx="12128775" cy="2516043"/>
            </a:xfrm>
            <a:custGeom>
              <a:rect b="b" l="l" r="r" t="t"/>
              <a:pathLst>
                <a:path extrusionOk="0" h="2516043" w="12128775">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5" name="Google Shape;25;p1"/>
            <p:cNvSpPr/>
            <p:nvPr/>
          </p:nvSpPr>
          <p:spPr>
            <a:xfrm>
              <a:off x="59261" y="9342141"/>
              <a:ext cx="12125566" cy="2591074"/>
            </a:xfrm>
            <a:custGeom>
              <a:rect b="b" l="l" r="r" t="t"/>
              <a:pathLst>
                <a:path extrusionOk="0" h="2591074" w="12125566">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 name="Google Shape;26;p1"/>
            <p:cNvSpPr/>
            <p:nvPr/>
          </p:nvSpPr>
          <p:spPr>
            <a:xfrm>
              <a:off x="62281" y="9224656"/>
              <a:ext cx="12122358" cy="2668023"/>
            </a:xfrm>
            <a:custGeom>
              <a:rect b="b" l="l" r="r" t="t"/>
              <a:pathLst>
                <a:path extrusionOk="0" h="2668023" w="12122358">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 name="Google Shape;27;p1"/>
            <p:cNvSpPr/>
            <p:nvPr/>
          </p:nvSpPr>
          <p:spPr>
            <a:xfrm>
              <a:off x="65300" y="9107171"/>
              <a:ext cx="12119338" cy="2747422"/>
            </a:xfrm>
            <a:custGeom>
              <a:rect b="b" l="l" r="r" t="t"/>
              <a:pathLst>
                <a:path extrusionOk="0" h="2747422" w="12119338">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8" name="Google Shape;28;p1"/>
            <p:cNvSpPr/>
            <p:nvPr/>
          </p:nvSpPr>
          <p:spPr>
            <a:xfrm>
              <a:off x="68414" y="8989686"/>
              <a:ext cx="12116129" cy="2829481"/>
            </a:xfrm>
            <a:custGeom>
              <a:rect b="b" l="l" r="r" t="t"/>
              <a:pathLst>
                <a:path extrusionOk="0" h="2829481" w="12116129">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 name="Google Shape;29;p1"/>
            <p:cNvSpPr/>
            <p:nvPr/>
          </p:nvSpPr>
          <p:spPr>
            <a:xfrm>
              <a:off x="71434" y="8872107"/>
              <a:ext cx="12112827" cy="2914508"/>
            </a:xfrm>
            <a:custGeom>
              <a:rect b="b" l="l" r="r" t="t"/>
              <a:pathLst>
                <a:path extrusionOk="0" h="2914508" w="12112827">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0" name="Google Shape;30;p1"/>
            <p:cNvSpPr/>
            <p:nvPr/>
          </p:nvSpPr>
          <p:spPr>
            <a:xfrm>
              <a:off x="74454" y="8754622"/>
              <a:ext cx="12109619" cy="3002639"/>
            </a:xfrm>
            <a:custGeom>
              <a:rect b="b" l="l" r="r" t="t"/>
              <a:pathLst>
                <a:path extrusionOk="0" h="3002639" w="12109619">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 name="Google Shape;31;p1"/>
            <p:cNvSpPr/>
            <p:nvPr/>
          </p:nvSpPr>
          <p:spPr>
            <a:xfrm>
              <a:off x="77473" y="8637137"/>
              <a:ext cx="12106316" cy="3093666"/>
            </a:xfrm>
            <a:custGeom>
              <a:rect b="b" l="l" r="r" t="t"/>
              <a:pathLst>
                <a:path extrusionOk="0" h="3093666" w="12106316">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2" name="Google Shape;32;p1"/>
            <p:cNvSpPr/>
            <p:nvPr/>
          </p:nvSpPr>
          <p:spPr>
            <a:xfrm>
              <a:off x="80587" y="8519652"/>
              <a:ext cx="12103296" cy="3188282"/>
            </a:xfrm>
            <a:custGeom>
              <a:rect b="b" l="l" r="r" t="t"/>
              <a:pathLst>
                <a:path extrusionOk="0" h="3188282" w="12103296">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 name="Google Shape;33;p1"/>
            <p:cNvSpPr/>
            <p:nvPr/>
          </p:nvSpPr>
          <p:spPr>
            <a:xfrm>
              <a:off x="83607" y="8402168"/>
              <a:ext cx="12100277" cy="3285815"/>
            </a:xfrm>
            <a:custGeom>
              <a:rect b="b" l="l" r="r" t="t"/>
              <a:pathLst>
                <a:path extrusionOk="0" h="3285815" w="12100277">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4" name="Google Shape;34;p1"/>
            <p:cNvSpPr/>
            <p:nvPr/>
          </p:nvSpPr>
          <p:spPr>
            <a:xfrm>
              <a:off x="86627" y="8284683"/>
              <a:ext cx="12097068" cy="3387087"/>
            </a:xfrm>
            <a:custGeom>
              <a:rect b="b" l="l" r="r" t="t"/>
              <a:pathLst>
                <a:path extrusionOk="0" h="3387087" w="12097068">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5" name="Google Shape;35;p1"/>
            <p:cNvSpPr/>
            <p:nvPr/>
          </p:nvSpPr>
          <p:spPr>
            <a:xfrm>
              <a:off x="89647" y="8167104"/>
              <a:ext cx="12093859" cy="3491821"/>
            </a:xfrm>
            <a:custGeom>
              <a:rect b="b" l="l" r="r" t="t"/>
              <a:pathLst>
                <a:path extrusionOk="0" h="3491821" w="12093859">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 name="Google Shape;36;p1"/>
            <p:cNvSpPr/>
            <p:nvPr/>
          </p:nvSpPr>
          <p:spPr>
            <a:xfrm>
              <a:off x="92761" y="8049619"/>
              <a:ext cx="12090651" cy="3600743"/>
            </a:xfrm>
            <a:custGeom>
              <a:rect b="b" l="l" r="r" t="t"/>
              <a:pathLst>
                <a:path extrusionOk="0" h="3600743" w="12090651">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 name="Google Shape;37;p1"/>
            <p:cNvSpPr/>
            <p:nvPr/>
          </p:nvSpPr>
          <p:spPr>
            <a:xfrm>
              <a:off x="95780" y="7932134"/>
              <a:ext cx="12087631" cy="3713953"/>
            </a:xfrm>
            <a:custGeom>
              <a:rect b="b" l="l" r="r" t="t"/>
              <a:pathLst>
                <a:path extrusionOk="0" h="3713953" w="12087631">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 name="Google Shape;38;p1"/>
            <p:cNvSpPr/>
            <p:nvPr/>
          </p:nvSpPr>
          <p:spPr>
            <a:xfrm>
              <a:off x="98800" y="7814649"/>
              <a:ext cx="12084423" cy="3831239"/>
            </a:xfrm>
            <a:custGeom>
              <a:rect b="b" l="l" r="r" t="t"/>
              <a:pathLst>
                <a:path extrusionOk="0" h="3831239" w="12084423">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cap="flat" cmpd="sng" w="952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 name="Google Shape;39;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1pPr>
            <a:lvl2pPr lvl="1">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2pPr>
            <a:lvl3pPr lvl="2">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3pPr>
            <a:lvl4pPr lvl="3">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4pPr>
            <a:lvl5pPr lvl="4">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5pPr>
            <a:lvl6pPr lvl="5">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6pPr>
            <a:lvl7pPr lvl="6">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7pPr>
            <a:lvl8pPr lvl="7">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8pPr>
            <a:lvl9pPr lvl="8">
              <a:spcBef>
                <a:spcPts val="0"/>
              </a:spcBef>
              <a:spcAft>
                <a:spcPts val="0"/>
              </a:spcAft>
              <a:buClr>
                <a:schemeClr val="dk1"/>
              </a:buClr>
              <a:buSzPts val="4000"/>
              <a:buFont typeface="Barlow Semi Condensed"/>
              <a:buNone/>
              <a:defRPr b="1" sz="4000">
                <a:solidFill>
                  <a:schemeClr val="dk1"/>
                </a:solidFill>
                <a:latin typeface="Barlow Semi Condensed"/>
                <a:ea typeface="Barlow Semi Condensed"/>
                <a:cs typeface="Barlow Semi Condensed"/>
                <a:sym typeface="Barlow Semi Condensed"/>
              </a:defRPr>
            </a:lvl9pPr>
          </a:lstStyle>
          <a:p/>
        </p:txBody>
      </p:sp>
      <p:sp>
        <p:nvSpPr>
          <p:cNvPr id="40" name="Google Shape;40;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49250" lvl="0" marL="457200">
              <a:lnSpc>
                <a:spcPct val="115000"/>
              </a:lnSpc>
              <a:spcBef>
                <a:spcPts val="0"/>
              </a:spcBef>
              <a:spcAft>
                <a:spcPts val="0"/>
              </a:spcAft>
              <a:buClr>
                <a:schemeClr val="dk2"/>
              </a:buClr>
              <a:buSzPts val="1900"/>
              <a:buFont typeface="Nunito"/>
              <a:buChar char="●"/>
              <a:defRPr sz="1900">
                <a:solidFill>
                  <a:schemeClr val="dk2"/>
                </a:solidFill>
                <a:latin typeface="Nunito"/>
                <a:ea typeface="Nunito"/>
                <a:cs typeface="Nunito"/>
                <a:sym typeface="Nunito"/>
              </a:defRPr>
            </a:lvl1pPr>
            <a:lvl2pPr indent="-349250" lvl="1" marL="9144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2pPr>
            <a:lvl3pPr indent="-349250" lvl="2" marL="13716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3pPr>
            <a:lvl4pPr indent="-349250" lvl="3" marL="18288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4pPr>
            <a:lvl5pPr indent="-349250" lvl="4" marL="22860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5pPr>
            <a:lvl6pPr indent="-349250" lvl="5" marL="27432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6pPr>
            <a:lvl7pPr indent="-349250" lvl="6" marL="32004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7pPr>
            <a:lvl8pPr indent="-349250" lvl="7" marL="3657600">
              <a:lnSpc>
                <a:spcPct val="115000"/>
              </a:lnSpc>
              <a:spcBef>
                <a:spcPts val="2100"/>
              </a:spcBef>
              <a:spcAft>
                <a:spcPts val="0"/>
              </a:spcAft>
              <a:buClr>
                <a:schemeClr val="dk2"/>
              </a:buClr>
              <a:buSzPts val="1900"/>
              <a:buFont typeface="Nunito"/>
              <a:buChar char="○"/>
              <a:defRPr sz="1900">
                <a:solidFill>
                  <a:schemeClr val="dk2"/>
                </a:solidFill>
                <a:latin typeface="Nunito"/>
                <a:ea typeface="Nunito"/>
                <a:cs typeface="Nunito"/>
                <a:sym typeface="Nunito"/>
              </a:defRPr>
            </a:lvl8pPr>
            <a:lvl9pPr indent="-349250" lvl="8" marL="4114800">
              <a:lnSpc>
                <a:spcPct val="115000"/>
              </a:lnSpc>
              <a:spcBef>
                <a:spcPts val="2100"/>
              </a:spcBef>
              <a:spcAft>
                <a:spcPts val="2100"/>
              </a:spcAft>
              <a:buClr>
                <a:schemeClr val="dk2"/>
              </a:buClr>
              <a:buSzPts val="1900"/>
              <a:buFont typeface="Nunito"/>
              <a:buChar char="■"/>
              <a:defRPr sz="1900">
                <a:solidFill>
                  <a:schemeClr val="dk2"/>
                </a:solidFill>
                <a:latin typeface="Nunito"/>
                <a:ea typeface="Nunito"/>
                <a:cs typeface="Nunito"/>
                <a:sym typeface="Nunito"/>
              </a:defRPr>
            </a:lvl9pPr>
          </a:lstStyle>
          <a:p/>
        </p:txBody>
      </p:sp>
      <p:sp>
        <p:nvSpPr>
          <p:cNvPr id="41" name="Google Shape;41;p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1"/>
          <p:cNvSpPr/>
          <p:nvPr/>
        </p:nvSpPr>
        <p:spPr>
          <a:xfrm rot="5400000">
            <a:off x="-462658" y="6119355"/>
            <a:ext cx="1131345" cy="114589"/>
          </a:xfrm>
          <a:custGeom>
            <a:rect b="b" l="l" r="r" t="t"/>
            <a:pathLst>
              <a:path extrusionOk="0" h="87640" w="919793">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hyperlink" Target="http://localhost:8080/" TargetMode="External"/><Relationship Id="rId4" Type="http://schemas.openxmlformats.org/officeDocument/2006/relationships/hyperlink" Target="http://localhost:8080/grafana/" TargetMode="External"/><Relationship Id="rId5" Type="http://schemas.openxmlformats.org/officeDocument/2006/relationships/hyperlink" Target="http://localhost:8080/feature/" TargetMode="External"/><Relationship Id="rId6" Type="http://schemas.openxmlformats.org/officeDocument/2006/relationships/hyperlink" Target="http://localhost:8080/loadgen/" TargetMode="External"/><Relationship Id="rId7" Type="http://schemas.openxmlformats.org/officeDocument/2006/relationships/hyperlink" Target="http://localhost:8080/jaeger/ui/"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hyperlink" Target="https://slidesmania.com/" TargetMode="External"/><Relationship Id="rId4" Type="http://schemas.openxmlformats.org/officeDocument/2006/relationships/hyperlink" Target="https://unsplash.com/"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16"/>
          <p:cNvSpPr txBox="1"/>
          <p:nvPr>
            <p:ph type="title"/>
          </p:nvPr>
        </p:nvSpPr>
        <p:spPr>
          <a:xfrm>
            <a:off x="595500" y="2089350"/>
            <a:ext cx="5500500" cy="252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78" name="Google Shape;178;p16"/>
          <p:cNvSpPr/>
          <p:nvPr/>
        </p:nvSpPr>
        <p:spPr>
          <a:xfrm>
            <a:off x="434714" y="3241925"/>
            <a:ext cx="5385872" cy="3091207"/>
          </a:xfrm>
          <a:prstGeom prst="rect">
            <a:avLst/>
          </a:prstGeom>
        </p:spPr>
        <p:txBody>
          <a:bodyPr>
            <a:prstTxWarp prst="textPlain"/>
          </a:bodyPr>
          <a:lstStyle/>
          <a:p>
            <a:pPr lvl="0" algn="ctr"/>
            <a:r>
              <a:rPr b="0" i="0">
                <a:ln>
                  <a:noFill/>
                </a:ln>
                <a:solidFill>
                  <a:schemeClr val="accent3"/>
                </a:solidFill>
                <a:latin typeface="Pacifico"/>
              </a:rPr>
              <a:t>Observabilidad, </a:t>
            </a:r>
            <a:br>
              <a:rPr b="0" i="0">
                <a:ln>
                  <a:noFill/>
                </a:ln>
                <a:solidFill>
                  <a:schemeClr val="accent3"/>
                </a:solidFill>
                <a:latin typeface="Pacifico"/>
              </a:rPr>
            </a:br>
            <a:r>
              <a:rPr b="0" i="0">
                <a:ln>
                  <a:noFill/>
                </a:ln>
                <a:solidFill>
                  <a:schemeClr val="accent3"/>
                </a:solidFill>
                <a:latin typeface="Pacifico"/>
              </a:rPr>
              <a:t>Open Telemetry</a:t>
            </a:r>
            <a:br>
              <a:rPr b="0" i="0">
                <a:ln>
                  <a:noFill/>
                </a:ln>
                <a:solidFill>
                  <a:schemeClr val="accent3"/>
                </a:solidFill>
                <a:latin typeface="Pacifico"/>
              </a:rPr>
            </a:br>
            <a:r>
              <a:rPr b="0" i="0">
                <a:ln>
                  <a:noFill/>
                </a:ln>
                <a:solidFill>
                  <a:schemeClr val="accent3"/>
                </a:solidFill>
                <a:latin typeface="Pacifico"/>
              </a:rPr>
              <a:t>¿Whaaaat?</a:t>
            </a:r>
          </a:p>
        </p:txBody>
      </p:sp>
      <p:sp>
        <p:nvSpPr>
          <p:cNvPr id="179" name="Google Shape;179;p16"/>
          <p:cNvSpPr/>
          <p:nvPr/>
        </p:nvSpPr>
        <p:spPr>
          <a:xfrm>
            <a:off x="6810153" y="4445329"/>
            <a:ext cx="805025" cy="805025"/>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180" name="Google Shape;180;p16"/>
          <p:cNvGrpSpPr/>
          <p:nvPr/>
        </p:nvGrpSpPr>
        <p:grpSpPr>
          <a:xfrm>
            <a:off x="7797726" y="2347203"/>
            <a:ext cx="2120806" cy="2163583"/>
            <a:chOff x="4324975" y="3617800"/>
            <a:chExt cx="254275" cy="254725"/>
          </a:xfrm>
        </p:grpSpPr>
        <p:sp>
          <p:nvSpPr>
            <p:cNvPr id="181" name="Google Shape;181;p16"/>
            <p:cNvSpPr/>
            <p:nvPr/>
          </p:nvSpPr>
          <p:spPr>
            <a:xfrm>
              <a:off x="4347275" y="3641900"/>
              <a:ext cx="186025" cy="230625"/>
            </a:xfrm>
            <a:custGeom>
              <a:rect b="b" l="l" r="r" t="t"/>
              <a:pathLst>
                <a:path extrusionOk="0" h="9225" w="7441">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2" name="Google Shape;182;p16"/>
            <p:cNvSpPr/>
            <p:nvPr/>
          </p:nvSpPr>
          <p:spPr>
            <a:xfrm>
              <a:off x="4324975" y="3727975"/>
              <a:ext cx="18750" cy="17875"/>
            </a:xfrm>
            <a:custGeom>
              <a:rect b="b" l="l" r="r" t="t"/>
              <a:pathLst>
                <a:path extrusionOk="0" h="715" w="750">
                  <a:moveTo>
                    <a:pt x="536" y="1"/>
                  </a:moveTo>
                  <a:lnTo>
                    <a:pt x="0" y="233"/>
                  </a:lnTo>
                  <a:lnTo>
                    <a:pt x="197" y="715"/>
                  </a:lnTo>
                  <a:lnTo>
                    <a:pt x="750" y="500"/>
                  </a:lnTo>
                  <a:lnTo>
                    <a:pt x="536" y="1"/>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3" name="Google Shape;183;p16"/>
            <p:cNvSpPr/>
            <p:nvPr/>
          </p:nvSpPr>
          <p:spPr>
            <a:xfrm>
              <a:off x="4529725" y="3617800"/>
              <a:ext cx="49525" cy="55800"/>
            </a:xfrm>
            <a:custGeom>
              <a:rect b="b" l="l" r="r" t="t"/>
              <a:pathLst>
                <a:path extrusionOk="0" h="2232" w="1981">
                  <a:moveTo>
                    <a:pt x="1267" y="1"/>
                  </a:moveTo>
                  <a:lnTo>
                    <a:pt x="0" y="500"/>
                  </a:lnTo>
                  <a:lnTo>
                    <a:pt x="714" y="2231"/>
                  </a:lnTo>
                  <a:lnTo>
                    <a:pt x="1981" y="1731"/>
                  </a:lnTo>
                  <a:lnTo>
                    <a:pt x="1267" y="1"/>
                  </a:lnTo>
                  <a:close/>
                </a:path>
              </a:pathLst>
            </a:custGeom>
            <a:solidFill>
              <a:schemeClr val="accent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84" name="Google Shape;184;p1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185" name="Google Shape;185;p16"/>
          <p:cNvPicPr preferRelativeResize="0"/>
          <p:nvPr/>
        </p:nvPicPr>
        <p:blipFill>
          <a:blip r:embed="rId3">
            <a:alphaModFix/>
          </a:blip>
          <a:stretch>
            <a:fillRect/>
          </a:stretch>
        </p:blipFill>
        <p:spPr>
          <a:xfrm>
            <a:off x="806550" y="645400"/>
            <a:ext cx="4336476" cy="20424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25"/>
          <p:cNvSpPr txBox="1"/>
          <p:nvPr>
            <p:ph type="title"/>
          </p:nvPr>
        </p:nvSpPr>
        <p:spPr>
          <a:xfrm>
            <a:off x="920475" y="1398175"/>
            <a:ext cx="5576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Métricas</a:t>
            </a:r>
            <a:endParaRPr/>
          </a:p>
        </p:txBody>
      </p:sp>
      <p:sp>
        <p:nvSpPr>
          <p:cNvPr id="348" name="Google Shape;348;p25"/>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Nos van a proporcionar información de una forma más visual en la que detectar patrones, ver actividad inusual y ayudarnos a navegar nuestros errores.</a:t>
            </a:r>
            <a:endParaRPr/>
          </a:p>
          <a:p>
            <a:pPr indent="-349250" lvl="0" marL="457200" rtl="0" algn="l">
              <a:spcBef>
                <a:spcPts val="0"/>
              </a:spcBef>
              <a:spcAft>
                <a:spcPts val="0"/>
              </a:spcAft>
              <a:buSzPts val="1900"/>
              <a:buChar char="●"/>
            </a:pPr>
            <a:r>
              <a:rPr lang="en"/>
              <a:t>Útiles como primera aproximación en caso de error.</a:t>
            </a:r>
            <a:endParaRPr/>
          </a:p>
          <a:p>
            <a:pPr indent="-349250" lvl="0" marL="457200" rtl="0" algn="l">
              <a:spcBef>
                <a:spcPts val="0"/>
              </a:spcBef>
              <a:spcAft>
                <a:spcPts val="0"/>
              </a:spcAft>
              <a:buSzPts val="1900"/>
              <a:buChar char="●"/>
            </a:pPr>
            <a:r>
              <a:rPr lang="en"/>
              <a:t>Hasta ahora han sido nuestras aliadas en caso de fallo.</a:t>
            </a:r>
            <a:endParaRPr/>
          </a:p>
        </p:txBody>
      </p:sp>
      <p:sp>
        <p:nvSpPr>
          <p:cNvPr id="349" name="Google Shape;349;p25"/>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50" name="Google Shape;350;p25"/>
          <p:cNvPicPr preferRelativeResize="0"/>
          <p:nvPr/>
        </p:nvPicPr>
        <p:blipFill>
          <a:blip r:embed="rId3">
            <a:alphaModFix/>
          </a:blip>
          <a:stretch>
            <a:fillRect/>
          </a:stretch>
        </p:blipFill>
        <p:spPr>
          <a:xfrm>
            <a:off x="6568650" y="2217975"/>
            <a:ext cx="5390326" cy="2809851"/>
          </a:xfrm>
          <a:prstGeom prst="rect">
            <a:avLst/>
          </a:prstGeom>
          <a:noFill/>
          <a:ln>
            <a:noFill/>
          </a:ln>
        </p:spPr>
      </p:pic>
      <p:sp>
        <p:nvSpPr>
          <p:cNvPr id="351" name="Google Shape;351;p2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6"/>
          <p:cNvSpPr txBox="1"/>
          <p:nvPr>
            <p:ph type="title"/>
          </p:nvPr>
        </p:nvSpPr>
        <p:spPr>
          <a:xfrm>
            <a:off x="920475" y="1398175"/>
            <a:ext cx="64401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Trazas - distributed tracing</a:t>
            </a:r>
            <a:endParaRPr/>
          </a:p>
        </p:txBody>
      </p:sp>
      <p:sp>
        <p:nvSpPr>
          <p:cNvPr id="357" name="Google Shape;357;p26"/>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Está compuesta por spans que tienen asociado un traceID para poder ser identificados.</a:t>
            </a:r>
            <a:endParaRPr/>
          </a:p>
          <a:p>
            <a:pPr indent="-349250" lvl="0" marL="457200" rtl="0" algn="l">
              <a:spcBef>
                <a:spcPts val="0"/>
              </a:spcBef>
              <a:spcAft>
                <a:spcPts val="0"/>
              </a:spcAft>
              <a:buSzPts val="1900"/>
              <a:buChar char="●"/>
            </a:pPr>
            <a:r>
              <a:rPr lang="en"/>
              <a:t>Span: operaciones que componen la traza que siguen un orden.</a:t>
            </a:r>
            <a:endParaRPr/>
          </a:p>
          <a:p>
            <a:pPr indent="-349250" lvl="0" marL="457200" rtl="0" algn="l">
              <a:spcBef>
                <a:spcPts val="0"/>
              </a:spcBef>
              <a:spcAft>
                <a:spcPts val="0"/>
              </a:spcAft>
              <a:buSzPts val="1900"/>
              <a:buChar char="●"/>
            </a:pPr>
            <a:r>
              <a:rPr lang="en"/>
              <a:t>TraceID: identificador de una traza que será siempre igual en todos los spans que la compongan. Muy útil para encontrar el inicio de traza de la que viene un error por ejemplo.</a:t>
            </a:r>
            <a:endParaRPr/>
          </a:p>
          <a:p>
            <a:pPr indent="0" lvl="0" marL="0" rtl="0" algn="l">
              <a:spcBef>
                <a:spcPts val="0"/>
              </a:spcBef>
              <a:spcAft>
                <a:spcPts val="0"/>
              </a:spcAft>
              <a:buNone/>
            </a:pPr>
            <a:r>
              <a:t/>
            </a:r>
            <a:endParaRPr/>
          </a:p>
        </p:txBody>
      </p:sp>
      <p:sp>
        <p:nvSpPr>
          <p:cNvPr id="358" name="Google Shape;358;p26"/>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359" name="Google Shape;359;p26"/>
          <p:cNvPicPr preferRelativeResize="0"/>
          <p:nvPr/>
        </p:nvPicPr>
        <p:blipFill>
          <a:blip r:embed="rId3">
            <a:alphaModFix/>
          </a:blip>
          <a:stretch>
            <a:fillRect/>
          </a:stretch>
        </p:blipFill>
        <p:spPr>
          <a:xfrm>
            <a:off x="6749450" y="825850"/>
            <a:ext cx="5152548" cy="5102225"/>
          </a:xfrm>
          <a:prstGeom prst="rect">
            <a:avLst/>
          </a:prstGeom>
          <a:noFill/>
          <a:ln>
            <a:noFill/>
          </a:ln>
        </p:spPr>
      </p:pic>
      <p:sp>
        <p:nvSpPr>
          <p:cNvPr id="360" name="Google Shape;360;p2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27"/>
          <p:cNvSpPr txBox="1"/>
          <p:nvPr>
            <p:ph type="title"/>
          </p:nvPr>
        </p:nvSpPr>
        <p:spPr>
          <a:xfrm>
            <a:off x="920475" y="1398175"/>
            <a:ext cx="5576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Logs</a:t>
            </a:r>
            <a:endParaRPr/>
          </a:p>
        </p:txBody>
      </p:sp>
      <p:sp>
        <p:nvSpPr>
          <p:cNvPr id="366" name="Google Shape;366;p27"/>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Log aggregation: </a:t>
            </a:r>
            <a:r>
              <a:rPr lang="en"/>
              <a:t>proceso de recolectar, estandarizar y consolidar los logs en nuestras aplicaciones para poder mandarlos a nuestro sistema de </a:t>
            </a:r>
            <a:r>
              <a:rPr lang="en"/>
              <a:t>monitorización</a:t>
            </a:r>
            <a:r>
              <a:rPr lang="en"/>
              <a:t>/</a:t>
            </a:r>
            <a:r>
              <a:rPr lang="en"/>
              <a:t>observabilidad</a:t>
            </a:r>
            <a:r>
              <a:rPr lang="en"/>
              <a:t>.</a:t>
            </a:r>
            <a:endParaRPr/>
          </a:p>
          <a:p>
            <a:pPr indent="-349250" lvl="0" marL="457200" rtl="0" algn="l">
              <a:spcBef>
                <a:spcPts val="0"/>
              </a:spcBef>
              <a:spcAft>
                <a:spcPts val="0"/>
              </a:spcAft>
              <a:buSzPts val="1900"/>
              <a:buChar char="●"/>
            </a:pPr>
            <a:r>
              <a:rPr lang="en"/>
              <a:t>Para que los logs sean utiles, es necesario que sigan cierto </a:t>
            </a:r>
            <a:r>
              <a:rPr lang="en"/>
              <a:t>estándar.</a:t>
            </a:r>
            <a:endParaRPr/>
          </a:p>
          <a:p>
            <a:pPr indent="-349250" lvl="0" marL="457200" rtl="0" algn="l">
              <a:spcBef>
                <a:spcPts val="0"/>
              </a:spcBef>
              <a:spcAft>
                <a:spcPts val="0"/>
              </a:spcAft>
              <a:buSzPts val="1900"/>
              <a:buChar char="●"/>
            </a:pPr>
            <a:r>
              <a:rPr lang="en"/>
              <a:t>nos facilitará el poder buscar, filtrar y agrupar en caso de que necesitemos </a:t>
            </a:r>
            <a:r>
              <a:rPr lang="en"/>
              <a:t>algún</a:t>
            </a:r>
            <a:r>
              <a:rPr lang="en"/>
              <a:t> tipo de </a:t>
            </a:r>
            <a:r>
              <a:rPr lang="en"/>
              <a:t>información</a:t>
            </a:r>
            <a:r>
              <a:rPr lang="en"/>
              <a:t>.</a:t>
            </a:r>
            <a:endParaRPr/>
          </a:p>
          <a:p>
            <a:pPr indent="0" lvl="0" marL="457200" rtl="0" algn="l">
              <a:spcBef>
                <a:spcPts val="0"/>
              </a:spcBef>
              <a:spcAft>
                <a:spcPts val="0"/>
              </a:spcAft>
              <a:buNone/>
            </a:pPr>
            <a:r>
              <a:t/>
            </a:r>
            <a:endParaRPr/>
          </a:p>
        </p:txBody>
      </p:sp>
      <p:sp>
        <p:nvSpPr>
          <p:cNvPr id="367" name="Google Shape;367;p27"/>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68" name="Google Shape;368;p27"/>
          <p:cNvSpPr txBox="1"/>
          <p:nvPr/>
        </p:nvSpPr>
        <p:spPr>
          <a:xfrm>
            <a:off x="8358800" y="2616600"/>
            <a:ext cx="2721000" cy="207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latin typeface="Nunito"/>
                <a:ea typeface="Nunito"/>
                <a:cs typeface="Nunito"/>
                <a:sym typeface="Nunito"/>
              </a:rPr>
              <a:t>Llegado cierto volumen de logs, podemos decidir si nos puede resultar </a:t>
            </a:r>
            <a:r>
              <a:rPr lang="en" sz="900">
                <a:latin typeface="Nunito"/>
                <a:ea typeface="Nunito"/>
                <a:cs typeface="Nunito"/>
                <a:sym typeface="Nunito"/>
              </a:rPr>
              <a:t>útil</a:t>
            </a:r>
            <a:r>
              <a:rPr lang="en" sz="900">
                <a:latin typeface="Nunito"/>
                <a:ea typeface="Nunito"/>
                <a:cs typeface="Nunito"/>
                <a:sym typeface="Nunito"/>
              </a:rPr>
              <a:t> coger muestras en vez de todo el volumen. No todas nuestras aplicaciones van a poder aplicar esto ya que habrá algunas de las que necesitemos el 100% de los datos por su naturaleza (ejemplo: la que controla los estados de los pagos), sin embargo, habrá otras que nos podemos permitir perder ciertos logs sabiendo que, si hubiera </a:t>
            </a:r>
            <a:r>
              <a:rPr lang="en" sz="900">
                <a:latin typeface="Nunito"/>
                <a:ea typeface="Nunito"/>
                <a:cs typeface="Nunito"/>
                <a:sym typeface="Nunito"/>
              </a:rPr>
              <a:t>algún</a:t>
            </a:r>
            <a:r>
              <a:rPr lang="en" sz="900">
                <a:latin typeface="Nunito"/>
                <a:ea typeface="Nunito"/>
                <a:cs typeface="Nunito"/>
                <a:sym typeface="Nunito"/>
              </a:rPr>
              <a:t> problema, vamos a poder encontrar información relevante en los que si hemos guardado y mandado a nuestra herramienta de logging.</a:t>
            </a:r>
            <a:endParaRPr sz="900">
              <a:latin typeface="Nunito"/>
              <a:ea typeface="Nunito"/>
              <a:cs typeface="Nunito"/>
              <a:sym typeface="Nunito"/>
            </a:endParaRPr>
          </a:p>
        </p:txBody>
      </p:sp>
      <p:sp>
        <p:nvSpPr>
          <p:cNvPr id="369" name="Google Shape;369;p27"/>
          <p:cNvSpPr txBox="1"/>
          <p:nvPr>
            <p:ph idx="1" type="body"/>
          </p:nvPr>
        </p:nvSpPr>
        <p:spPr>
          <a:xfrm>
            <a:off x="8618050" y="2283225"/>
            <a:ext cx="2070300" cy="398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sz="1000">
                <a:solidFill>
                  <a:srgbClr val="252525"/>
                </a:solidFill>
              </a:rPr>
              <a:t>To sample or not to sample</a:t>
            </a:r>
            <a:endParaRPr b="1" sz="1000">
              <a:solidFill>
                <a:srgbClr val="252525"/>
              </a:solidFill>
            </a:endParaRPr>
          </a:p>
          <a:p>
            <a:pPr indent="0" lvl="0" marL="0" rtl="0" algn="l">
              <a:spcBef>
                <a:spcPts val="0"/>
              </a:spcBef>
              <a:spcAft>
                <a:spcPts val="0"/>
              </a:spcAft>
              <a:buNone/>
            </a:pPr>
            <a:r>
              <a:t/>
            </a:r>
            <a:endParaRPr b="1"/>
          </a:p>
        </p:txBody>
      </p:sp>
      <p:sp>
        <p:nvSpPr>
          <p:cNvPr id="370" name="Google Shape;370;p2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28"/>
          <p:cNvSpPr txBox="1"/>
          <p:nvPr>
            <p:ph type="title"/>
          </p:nvPr>
        </p:nvSpPr>
        <p:spPr>
          <a:xfrm>
            <a:off x="920475" y="1398175"/>
            <a:ext cx="65247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Pirámide de observabilidad</a:t>
            </a:r>
            <a:endParaRPr/>
          </a:p>
        </p:txBody>
      </p:sp>
      <p:sp>
        <p:nvSpPr>
          <p:cNvPr id="376" name="Google Shape;376;p28"/>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Al estilo de la pirámide de Maslow, podemos crear una pirámide de observabilidad.</a:t>
            </a:r>
            <a:endParaRPr/>
          </a:p>
          <a:p>
            <a:pPr indent="-349250" lvl="0" marL="457200" rtl="0" algn="l">
              <a:spcBef>
                <a:spcPts val="0"/>
              </a:spcBef>
              <a:spcAft>
                <a:spcPts val="0"/>
              </a:spcAft>
              <a:buSzPts val="1900"/>
              <a:buChar char="●"/>
            </a:pPr>
            <a:r>
              <a:rPr lang="en"/>
              <a:t>Con ella se puede medir la madurez de un sistema en cuanto a observabilidad y ver qué necesidades debemos cubrir.</a:t>
            </a:r>
            <a:endParaRPr/>
          </a:p>
          <a:p>
            <a:pPr indent="-349250" lvl="0" marL="457200" rtl="0" algn="l">
              <a:spcBef>
                <a:spcPts val="0"/>
              </a:spcBef>
              <a:spcAft>
                <a:spcPts val="0"/>
              </a:spcAft>
              <a:buSzPts val="1900"/>
              <a:buChar char="●"/>
            </a:pPr>
            <a:r>
              <a:rPr lang="en"/>
              <a:t>Según la posición en la que esté la aplicación se decide cuánto hay que invertir en mejorar la situación, si fuera necesario y permite priorizar el trabajo.</a:t>
            </a:r>
            <a:endParaRPr/>
          </a:p>
          <a:p>
            <a:pPr indent="-349250" lvl="0" marL="457200" rtl="0" algn="l">
              <a:spcBef>
                <a:spcPts val="0"/>
              </a:spcBef>
              <a:spcAft>
                <a:spcPts val="0"/>
              </a:spcAft>
              <a:buSzPts val="1900"/>
              <a:buChar char="●"/>
            </a:pPr>
            <a:r>
              <a:rPr lang="en"/>
              <a:t>Cada paso será más complejo que el anterior, hasta llegar a la </a:t>
            </a:r>
            <a:r>
              <a:rPr lang="en"/>
              <a:t>`perfección`.</a:t>
            </a:r>
            <a:endParaRPr/>
          </a:p>
          <a:p>
            <a:pPr indent="0" lvl="0" marL="457200" rtl="0" algn="l">
              <a:spcBef>
                <a:spcPts val="0"/>
              </a:spcBef>
              <a:spcAft>
                <a:spcPts val="0"/>
              </a:spcAft>
              <a:buNone/>
            </a:pPr>
            <a:r>
              <a:t/>
            </a:r>
            <a:endParaRPr/>
          </a:p>
        </p:txBody>
      </p:sp>
      <p:sp>
        <p:nvSpPr>
          <p:cNvPr id="377" name="Google Shape;377;p28"/>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78" name="Google Shape;378;p28"/>
          <p:cNvSpPr txBox="1"/>
          <p:nvPr/>
        </p:nvSpPr>
        <p:spPr>
          <a:xfrm>
            <a:off x="8358800" y="2616600"/>
            <a:ext cx="2721000" cy="32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900">
              <a:latin typeface="Nunito"/>
              <a:ea typeface="Nunito"/>
              <a:cs typeface="Nunito"/>
              <a:sym typeface="Nunito"/>
            </a:endParaRPr>
          </a:p>
        </p:txBody>
      </p:sp>
      <p:sp>
        <p:nvSpPr>
          <p:cNvPr id="379" name="Google Shape;379;p28"/>
          <p:cNvSpPr txBox="1"/>
          <p:nvPr>
            <p:ph idx="1" type="body"/>
          </p:nvPr>
        </p:nvSpPr>
        <p:spPr>
          <a:xfrm>
            <a:off x="8618050" y="2283225"/>
            <a:ext cx="2070300" cy="398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b="1" sz="1000">
              <a:solidFill>
                <a:srgbClr val="252525"/>
              </a:solidFill>
            </a:endParaRPr>
          </a:p>
          <a:p>
            <a:pPr indent="0" lvl="0" marL="0" rtl="0" algn="l">
              <a:spcBef>
                <a:spcPts val="0"/>
              </a:spcBef>
              <a:spcAft>
                <a:spcPts val="0"/>
              </a:spcAft>
              <a:buNone/>
            </a:pPr>
            <a:r>
              <a:t/>
            </a:r>
            <a:endParaRPr b="1"/>
          </a:p>
        </p:txBody>
      </p:sp>
      <p:sp>
        <p:nvSpPr>
          <p:cNvPr id="380" name="Google Shape;380;p2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386" name="Google Shape;386;p29"/>
          <p:cNvPicPr preferRelativeResize="0"/>
          <p:nvPr/>
        </p:nvPicPr>
        <p:blipFill>
          <a:blip r:embed="rId3">
            <a:alphaModFix/>
          </a:blip>
          <a:stretch>
            <a:fillRect/>
          </a:stretch>
        </p:blipFill>
        <p:spPr>
          <a:xfrm>
            <a:off x="391850" y="178500"/>
            <a:ext cx="3975560" cy="3093900"/>
          </a:xfrm>
          <a:prstGeom prst="rect">
            <a:avLst/>
          </a:prstGeom>
          <a:noFill/>
          <a:ln>
            <a:noFill/>
          </a:ln>
        </p:spPr>
      </p:pic>
      <p:pic>
        <p:nvPicPr>
          <p:cNvPr id="387" name="Google Shape;387;p29"/>
          <p:cNvPicPr preferRelativeResize="0"/>
          <p:nvPr/>
        </p:nvPicPr>
        <p:blipFill>
          <a:blip r:embed="rId4">
            <a:alphaModFix/>
          </a:blip>
          <a:stretch>
            <a:fillRect/>
          </a:stretch>
        </p:blipFill>
        <p:spPr>
          <a:xfrm>
            <a:off x="537475" y="3429000"/>
            <a:ext cx="3684313" cy="3093899"/>
          </a:xfrm>
          <a:prstGeom prst="rect">
            <a:avLst/>
          </a:prstGeom>
          <a:noFill/>
          <a:ln>
            <a:noFill/>
          </a:ln>
        </p:spPr>
      </p:pic>
      <p:sp>
        <p:nvSpPr>
          <p:cNvPr id="388" name="Google Shape;388;p29"/>
          <p:cNvSpPr txBox="1"/>
          <p:nvPr/>
        </p:nvSpPr>
        <p:spPr>
          <a:xfrm>
            <a:off x="5311525" y="776500"/>
            <a:ext cx="5931300" cy="28188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dk2"/>
              </a:buClr>
              <a:buSzPts val="1900"/>
              <a:buFont typeface="Nunito"/>
              <a:buChar char="●"/>
            </a:pPr>
            <a:r>
              <a:rPr lang="en" sz="1900">
                <a:solidFill>
                  <a:schemeClr val="dk2"/>
                </a:solidFill>
                <a:latin typeface="Nunito"/>
                <a:ea typeface="Nunito"/>
                <a:cs typeface="Nunito"/>
                <a:sym typeface="Nunito"/>
              </a:rPr>
              <a:t>APM: (application performance monitoring) Software que nos permite trazar y diagnosticar problemas a nivel de aplicación, ver la experiencia de usuario, service maps, …</a:t>
            </a:r>
            <a:endParaRPr sz="1900">
              <a:solidFill>
                <a:schemeClr val="dk2"/>
              </a:solidFill>
              <a:latin typeface="Nunito"/>
              <a:ea typeface="Nunito"/>
              <a:cs typeface="Nunito"/>
              <a:sym typeface="Nunito"/>
            </a:endParaRPr>
          </a:p>
          <a:p>
            <a:pPr indent="-349250" lvl="0" marL="457200" rtl="0" algn="l">
              <a:spcBef>
                <a:spcPts val="0"/>
              </a:spcBef>
              <a:spcAft>
                <a:spcPts val="0"/>
              </a:spcAft>
              <a:buClr>
                <a:schemeClr val="dk2"/>
              </a:buClr>
              <a:buSzPts val="1900"/>
              <a:buFont typeface="Nunito"/>
              <a:buChar char="●"/>
            </a:pPr>
            <a:r>
              <a:rPr lang="en" sz="1900">
                <a:solidFill>
                  <a:schemeClr val="dk2"/>
                </a:solidFill>
                <a:latin typeface="Nunito"/>
                <a:ea typeface="Nunito"/>
                <a:cs typeface="Nunito"/>
                <a:sym typeface="Nunito"/>
              </a:rPr>
              <a:t>Golden metrics: métricas relevantes para un primer vistazo al estado de la aplicación. Incluye latencia, tráfico, errores, staturación.</a:t>
            </a:r>
            <a:endParaRPr sz="1900">
              <a:solidFill>
                <a:schemeClr val="dk2"/>
              </a:solidFill>
              <a:latin typeface="Nunito"/>
              <a:ea typeface="Nunito"/>
              <a:cs typeface="Nunito"/>
              <a:sym typeface="Nunito"/>
            </a:endParaRPr>
          </a:p>
          <a:p>
            <a:pPr indent="-349250" lvl="0" marL="457200" rtl="0" algn="l">
              <a:spcBef>
                <a:spcPts val="0"/>
              </a:spcBef>
              <a:spcAft>
                <a:spcPts val="0"/>
              </a:spcAft>
              <a:buClr>
                <a:schemeClr val="dk2"/>
              </a:buClr>
              <a:buSzPts val="1900"/>
              <a:buFont typeface="Nunito"/>
              <a:buChar char="●"/>
            </a:pPr>
            <a:r>
              <a:rPr lang="en" sz="1900">
                <a:solidFill>
                  <a:schemeClr val="dk2"/>
                </a:solidFill>
                <a:latin typeface="Nunito"/>
                <a:ea typeface="Nunito"/>
                <a:cs typeface="Nunito"/>
                <a:sym typeface="Nunito"/>
              </a:rPr>
              <a:t>Profiling: observar métricas (memoria, CPU, …) del servidor en el que está corriendo la aplicación.</a:t>
            </a:r>
            <a:endParaRPr sz="19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30"/>
          <p:cNvGrpSpPr/>
          <p:nvPr/>
        </p:nvGrpSpPr>
        <p:grpSpPr>
          <a:xfrm>
            <a:off x="4766626" y="505529"/>
            <a:ext cx="2445534" cy="2172423"/>
            <a:chOff x="4766626" y="505529"/>
            <a:chExt cx="2445534" cy="2172423"/>
          </a:xfrm>
        </p:grpSpPr>
        <p:sp>
          <p:nvSpPr>
            <p:cNvPr id="394" name="Google Shape;394;p30"/>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30"/>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30"/>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7" name="Google Shape;397;p30"/>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8" name="Google Shape;398;p30"/>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99" name="Google Shape;399;p30"/>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Otros conceptos relacionados y que conviene tener en cuenta</a:t>
            </a:r>
            <a:endParaRPr/>
          </a:p>
        </p:txBody>
      </p:sp>
      <p:sp>
        <p:nvSpPr>
          <p:cNvPr id="400" name="Google Shape;400;p30"/>
          <p:cNvSpPr/>
          <p:nvPr/>
        </p:nvSpPr>
        <p:spPr>
          <a:xfrm>
            <a:off x="5620600" y="1334800"/>
            <a:ext cx="1049586" cy="766701"/>
          </a:xfrm>
          <a:prstGeom prst="rect">
            <a:avLst/>
          </a:prstGeom>
        </p:spPr>
        <p:txBody>
          <a:bodyPr>
            <a:prstTxWarp prst="textPlain"/>
          </a:bodyPr>
          <a:lstStyle/>
          <a:p>
            <a:pPr lvl="0" algn="ctr"/>
            <a:r>
              <a:rPr b="1" i="0">
                <a:ln>
                  <a:noFill/>
                </a:ln>
                <a:solidFill>
                  <a:schemeClr val="dk1"/>
                </a:solidFill>
                <a:latin typeface="Barlow Semi Condensed"/>
              </a:rPr>
              <a:t>04</a:t>
            </a:r>
          </a:p>
        </p:txBody>
      </p:sp>
      <p:sp>
        <p:nvSpPr>
          <p:cNvPr id="401" name="Google Shape;401;p30"/>
          <p:cNvSpPr/>
          <p:nvPr/>
        </p:nvSpPr>
        <p:spPr>
          <a:xfrm>
            <a:off x="3294389" y="3267825"/>
            <a:ext cx="5390004" cy="1098986"/>
          </a:xfrm>
          <a:prstGeom prst="rect">
            <a:avLst/>
          </a:prstGeom>
        </p:spPr>
        <p:txBody>
          <a:bodyPr>
            <a:prstTxWarp prst="textPlain"/>
          </a:bodyPr>
          <a:lstStyle/>
          <a:p>
            <a:pPr lvl="0" algn="ctr"/>
            <a:r>
              <a:rPr b="0" i="0">
                <a:ln>
                  <a:noFill/>
                </a:ln>
                <a:solidFill>
                  <a:schemeClr val="accent3"/>
                </a:solidFill>
                <a:latin typeface="Pacifico"/>
              </a:rPr>
              <a:t>Otros conceptos</a:t>
            </a:r>
          </a:p>
        </p:txBody>
      </p:sp>
      <p:sp>
        <p:nvSpPr>
          <p:cNvPr id="402" name="Google Shape;402;p3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grpSp>
        <p:nvGrpSpPr>
          <p:cNvPr id="407" name="Google Shape;407;p31"/>
          <p:cNvGrpSpPr/>
          <p:nvPr/>
        </p:nvGrpSpPr>
        <p:grpSpPr>
          <a:xfrm>
            <a:off x="8215013" y="1144598"/>
            <a:ext cx="1064296" cy="945439"/>
            <a:chOff x="4766626" y="505529"/>
            <a:chExt cx="2445534" cy="2172423"/>
          </a:xfrm>
        </p:grpSpPr>
        <p:sp>
          <p:nvSpPr>
            <p:cNvPr id="408" name="Google Shape;408;p31"/>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9" name="Google Shape;409;p31"/>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0" name="Google Shape;410;p31"/>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1" name="Google Shape;411;p31"/>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2" name="Google Shape;412;p31"/>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3" name="Google Shape;413;p31"/>
          <p:cNvGrpSpPr/>
          <p:nvPr/>
        </p:nvGrpSpPr>
        <p:grpSpPr>
          <a:xfrm>
            <a:off x="4314788" y="1144598"/>
            <a:ext cx="1064296" cy="945439"/>
            <a:chOff x="4766626" y="505529"/>
            <a:chExt cx="2445534" cy="2172423"/>
          </a:xfrm>
        </p:grpSpPr>
        <p:sp>
          <p:nvSpPr>
            <p:cNvPr id="414" name="Google Shape;414;p31"/>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5" name="Google Shape;415;p31"/>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6" name="Google Shape;416;p31"/>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7" name="Google Shape;417;p31"/>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18" name="Google Shape;418;p31"/>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19" name="Google Shape;419;p31"/>
          <p:cNvGrpSpPr/>
          <p:nvPr/>
        </p:nvGrpSpPr>
        <p:grpSpPr>
          <a:xfrm>
            <a:off x="414563" y="1180023"/>
            <a:ext cx="1064296" cy="945439"/>
            <a:chOff x="4766626" y="505529"/>
            <a:chExt cx="2445534" cy="2172423"/>
          </a:xfrm>
        </p:grpSpPr>
        <p:sp>
          <p:nvSpPr>
            <p:cNvPr id="420" name="Google Shape;420;p31"/>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1" name="Google Shape;421;p31"/>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2" name="Google Shape;422;p31"/>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3" name="Google Shape;423;p31"/>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4" name="Google Shape;424;p31"/>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25" name="Google Shape;425;p31"/>
          <p:cNvSpPr txBox="1"/>
          <p:nvPr>
            <p:ph idx="1" type="body"/>
          </p:nvPr>
        </p:nvSpPr>
        <p:spPr>
          <a:xfrm>
            <a:off x="566975" y="2285833"/>
            <a:ext cx="3294600" cy="34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Notificaciones automáticas que se envían cuando se cruza cierto límite impuesto.</a:t>
            </a:r>
            <a:endParaRPr/>
          </a:p>
          <a:p>
            <a:pPr indent="0" lvl="0" marL="0" rtl="0" algn="l">
              <a:spcBef>
                <a:spcPts val="0"/>
              </a:spcBef>
              <a:spcAft>
                <a:spcPts val="0"/>
              </a:spcAft>
              <a:buNone/>
            </a:pPr>
            <a:r>
              <a:rPr lang="en"/>
              <a:t>Suele estar basada en conocimiento previo.</a:t>
            </a:r>
            <a:endParaRPr/>
          </a:p>
          <a:p>
            <a:pPr indent="0" lvl="0" marL="0" rtl="0" algn="l">
              <a:spcBef>
                <a:spcPts val="0"/>
              </a:spcBef>
              <a:spcAft>
                <a:spcPts val="0"/>
              </a:spcAft>
              <a:buNone/>
            </a:pPr>
            <a:r>
              <a:t/>
            </a:r>
            <a:endParaRPr/>
          </a:p>
        </p:txBody>
      </p:sp>
      <p:sp>
        <p:nvSpPr>
          <p:cNvPr id="426" name="Google Shape;426;p31"/>
          <p:cNvSpPr txBox="1"/>
          <p:nvPr>
            <p:ph idx="2" type="body"/>
          </p:nvPr>
        </p:nvSpPr>
        <p:spPr>
          <a:xfrm>
            <a:off x="4524900" y="2285832"/>
            <a:ext cx="3294600" cy="3078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Representaciones visuales de la información que nos proporcionan los pilares, alarmas, etc. Nos dan una forma sencilla de ver de forma </a:t>
            </a:r>
            <a:r>
              <a:rPr lang="en"/>
              <a:t>rápida</a:t>
            </a:r>
            <a:r>
              <a:rPr lang="en"/>
              <a:t> el estado actual del sistema.</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27" name="Google Shape;427;p31"/>
          <p:cNvSpPr txBox="1"/>
          <p:nvPr>
            <p:ph idx="5" type="title"/>
          </p:nvPr>
        </p:nvSpPr>
        <p:spPr>
          <a:xfrm>
            <a:off x="674350" y="1309550"/>
            <a:ext cx="5367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01</a:t>
            </a:r>
            <a:endParaRPr/>
          </a:p>
        </p:txBody>
      </p:sp>
      <p:sp>
        <p:nvSpPr>
          <p:cNvPr id="428" name="Google Shape;428;p31"/>
          <p:cNvSpPr txBox="1"/>
          <p:nvPr>
            <p:ph idx="6" type="title"/>
          </p:nvPr>
        </p:nvSpPr>
        <p:spPr>
          <a:xfrm>
            <a:off x="4524900" y="1309475"/>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02</a:t>
            </a:r>
            <a:endParaRPr/>
          </a:p>
        </p:txBody>
      </p:sp>
      <p:sp>
        <p:nvSpPr>
          <p:cNvPr id="429" name="Google Shape;429;p31"/>
          <p:cNvSpPr txBox="1"/>
          <p:nvPr>
            <p:ph idx="9" type="body"/>
          </p:nvPr>
        </p:nvSpPr>
        <p:spPr>
          <a:xfrm>
            <a:off x="8482825" y="2285833"/>
            <a:ext cx="3294600" cy="349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Cómo rinde un servicio con respecto a las </a:t>
            </a:r>
            <a:r>
              <a:rPr lang="en"/>
              <a:t>expectativas</a:t>
            </a:r>
            <a:r>
              <a:rPr lang="en"/>
              <a:t> del usuario. Es un concepto un tanto etéreo ya que depende de qué haga el servicio y lo que entienda el usuario</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Ej: El usuario espera que sea rápido y </a:t>
            </a:r>
            <a:r>
              <a:rPr lang="en"/>
              <a:t>fiable</a:t>
            </a:r>
            <a:r>
              <a:rPr lang="en"/>
              <a:t>.</a:t>
            </a:r>
            <a:endParaRPr/>
          </a:p>
          <a:p>
            <a:pPr indent="0" lvl="0" marL="0" rtl="0" algn="l">
              <a:spcBef>
                <a:spcPts val="0"/>
              </a:spcBef>
              <a:spcAft>
                <a:spcPts val="0"/>
              </a:spcAft>
              <a:buNone/>
            </a:pPr>
            <a:r>
              <a:t/>
            </a:r>
            <a:endParaRPr/>
          </a:p>
        </p:txBody>
      </p:sp>
      <p:sp>
        <p:nvSpPr>
          <p:cNvPr id="430" name="Google Shape;430;p31"/>
          <p:cNvSpPr txBox="1"/>
          <p:nvPr>
            <p:ph idx="14" type="title"/>
          </p:nvPr>
        </p:nvSpPr>
        <p:spPr>
          <a:xfrm>
            <a:off x="8434675" y="1309475"/>
            <a:ext cx="6939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a:t>
            </a:r>
            <a:endParaRPr/>
          </a:p>
        </p:txBody>
      </p:sp>
      <p:sp>
        <p:nvSpPr>
          <p:cNvPr id="431" name="Google Shape;431;p31"/>
          <p:cNvSpPr/>
          <p:nvPr/>
        </p:nvSpPr>
        <p:spPr>
          <a:xfrm>
            <a:off x="1559969" y="1411328"/>
            <a:ext cx="1027206" cy="350189"/>
          </a:xfrm>
          <a:prstGeom prst="rect">
            <a:avLst/>
          </a:prstGeom>
        </p:spPr>
        <p:txBody>
          <a:bodyPr>
            <a:prstTxWarp prst="textPlain"/>
          </a:bodyPr>
          <a:lstStyle/>
          <a:p>
            <a:pPr lvl="0" algn="ctr"/>
            <a:r>
              <a:rPr b="0" i="0">
                <a:ln>
                  <a:noFill/>
                </a:ln>
                <a:solidFill>
                  <a:schemeClr val="accent3"/>
                </a:solidFill>
                <a:latin typeface="Pacifico"/>
              </a:rPr>
              <a:t>Alerta</a:t>
            </a:r>
          </a:p>
        </p:txBody>
      </p:sp>
      <p:sp>
        <p:nvSpPr>
          <p:cNvPr id="432" name="Google Shape;432;p31"/>
          <p:cNvSpPr/>
          <p:nvPr/>
        </p:nvSpPr>
        <p:spPr>
          <a:xfrm>
            <a:off x="5605275" y="1454700"/>
            <a:ext cx="1422370" cy="350175"/>
          </a:xfrm>
          <a:prstGeom prst="rect">
            <a:avLst/>
          </a:prstGeom>
        </p:spPr>
        <p:txBody>
          <a:bodyPr>
            <a:prstTxWarp prst="textPlain"/>
          </a:bodyPr>
          <a:lstStyle/>
          <a:p>
            <a:pPr lvl="0" algn="ctr"/>
            <a:r>
              <a:rPr b="0" i="0">
                <a:ln>
                  <a:noFill/>
                </a:ln>
                <a:solidFill>
                  <a:schemeClr val="accent3"/>
                </a:solidFill>
                <a:latin typeface="Pacifico"/>
              </a:rPr>
              <a:t>Dashboard</a:t>
            </a:r>
          </a:p>
        </p:txBody>
      </p:sp>
      <p:sp>
        <p:nvSpPr>
          <p:cNvPr id="433" name="Google Shape;433;p31"/>
          <p:cNvSpPr/>
          <p:nvPr/>
        </p:nvSpPr>
        <p:spPr>
          <a:xfrm>
            <a:off x="9413794" y="1396134"/>
            <a:ext cx="1956954" cy="351300"/>
          </a:xfrm>
          <a:prstGeom prst="rect">
            <a:avLst/>
          </a:prstGeom>
        </p:spPr>
        <p:txBody>
          <a:bodyPr>
            <a:prstTxWarp prst="textPlain"/>
          </a:bodyPr>
          <a:lstStyle/>
          <a:p>
            <a:pPr lvl="0" algn="ctr"/>
            <a:r>
              <a:rPr b="0" i="0">
                <a:ln>
                  <a:noFill/>
                </a:ln>
                <a:solidFill>
                  <a:schemeClr val="accent3"/>
                </a:solidFill>
                <a:latin typeface="Pacifico"/>
              </a:rPr>
              <a:t>Service level</a:t>
            </a:r>
          </a:p>
        </p:txBody>
      </p:sp>
      <p:sp>
        <p:nvSpPr>
          <p:cNvPr id="434" name="Google Shape;434;p3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grpSp>
        <p:nvGrpSpPr>
          <p:cNvPr id="439" name="Google Shape;439;p32"/>
          <p:cNvGrpSpPr/>
          <p:nvPr/>
        </p:nvGrpSpPr>
        <p:grpSpPr>
          <a:xfrm>
            <a:off x="8215013" y="1144598"/>
            <a:ext cx="1064296" cy="945439"/>
            <a:chOff x="4766626" y="505529"/>
            <a:chExt cx="2445534" cy="2172423"/>
          </a:xfrm>
        </p:grpSpPr>
        <p:sp>
          <p:nvSpPr>
            <p:cNvPr id="440" name="Google Shape;440;p32"/>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1" name="Google Shape;441;p32"/>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2" name="Google Shape;442;p32"/>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3" name="Google Shape;443;p32"/>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4" name="Google Shape;444;p32"/>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45" name="Google Shape;445;p32"/>
          <p:cNvGrpSpPr/>
          <p:nvPr/>
        </p:nvGrpSpPr>
        <p:grpSpPr>
          <a:xfrm>
            <a:off x="4314788" y="1144598"/>
            <a:ext cx="1064296" cy="945439"/>
            <a:chOff x="4766626" y="505529"/>
            <a:chExt cx="2445534" cy="2172423"/>
          </a:xfrm>
        </p:grpSpPr>
        <p:sp>
          <p:nvSpPr>
            <p:cNvPr id="446" name="Google Shape;446;p32"/>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7" name="Google Shape;447;p32"/>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8" name="Google Shape;448;p32"/>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49" name="Google Shape;449;p32"/>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32"/>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51" name="Google Shape;451;p32"/>
          <p:cNvGrpSpPr/>
          <p:nvPr/>
        </p:nvGrpSpPr>
        <p:grpSpPr>
          <a:xfrm>
            <a:off x="414563" y="1180023"/>
            <a:ext cx="1064296" cy="945439"/>
            <a:chOff x="4766626" y="505529"/>
            <a:chExt cx="2445534" cy="2172423"/>
          </a:xfrm>
        </p:grpSpPr>
        <p:sp>
          <p:nvSpPr>
            <p:cNvPr id="452" name="Google Shape;452;p32"/>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3" name="Google Shape;453;p32"/>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4" name="Google Shape;454;p32"/>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5" name="Google Shape;455;p32"/>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6" name="Google Shape;456;p32"/>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57" name="Google Shape;457;p32"/>
          <p:cNvSpPr txBox="1"/>
          <p:nvPr>
            <p:ph idx="1" type="body"/>
          </p:nvPr>
        </p:nvSpPr>
        <p:spPr>
          <a:xfrm>
            <a:off x="566975" y="2285833"/>
            <a:ext cx="3294600" cy="34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Service level indicator.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Medida cuantitativa de las expectativas del usuario del rendimiento de un servicio (service level).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Número</a:t>
            </a:r>
            <a:r>
              <a:rPr lang="en"/>
              <a:t> de peticiones OK dividido por el número total de peticiones válidas</a:t>
            </a:r>
            <a:endParaRPr/>
          </a:p>
          <a:p>
            <a:pPr indent="0" lvl="0" marL="0" rtl="0" algn="l">
              <a:spcBef>
                <a:spcPts val="0"/>
              </a:spcBef>
              <a:spcAft>
                <a:spcPts val="0"/>
              </a:spcAft>
              <a:buNone/>
            </a:pPr>
            <a:r>
              <a:t/>
            </a:r>
            <a:endParaRPr/>
          </a:p>
        </p:txBody>
      </p:sp>
      <p:sp>
        <p:nvSpPr>
          <p:cNvPr id="458" name="Google Shape;458;p32"/>
          <p:cNvSpPr txBox="1"/>
          <p:nvPr>
            <p:ph idx="2" type="body"/>
          </p:nvPr>
        </p:nvSpPr>
        <p:spPr>
          <a:xfrm>
            <a:off x="4524900" y="2285824"/>
            <a:ext cx="3294600" cy="349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Service level objective.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Objetivo esperado de un servicio con respecto del SLI.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95% de peticiones tienen que ser respondidas en &lt; 400 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59" name="Google Shape;459;p32"/>
          <p:cNvSpPr txBox="1"/>
          <p:nvPr>
            <p:ph idx="5" type="title"/>
          </p:nvPr>
        </p:nvSpPr>
        <p:spPr>
          <a:xfrm>
            <a:off x="674350" y="1309550"/>
            <a:ext cx="6447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04</a:t>
            </a:r>
            <a:endParaRPr/>
          </a:p>
        </p:txBody>
      </p:sp>
      <p:sp>
        <p:nvSpPr>
          <p:cNvPr id="460" name="Google Shape;460;p32"/>
          <p:cNvSpPr txBox="1"/>
          <p:nvPr>
            <p:ph idx="6" type="title"/>
          </p:nvPr>
        </p:nvSpPr>
        <p:spPr>
          <a:xfrm>
            <a:off x="4524900" y="1309475"/>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05</a:t>
            </a:r>
            <a:endParaRPr/>
          </a:p>
        </p:txBody>
      </p:sp>
      <p:sp>
        <p:nvSpPr>
          <p:cNvPr id="461" name="Google Shape;461;p32"/>
          <p:cNvSpPr txBox="1"/>
          <p:nvPr>
            <p:ph idx="9" type="body"/>
          </p:nvPr>
        </p:nvSpPr>
        <p:spPr>
          <a:xfrm>
            <a:off x="8482825" y="2285833"/>
            <a:ext cx="3294600" cy="349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Service level agreement.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Qué ocurre si no se cumple el SLO. Suele ser un acuerdo legal que se ignora.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Necesitamos </a:t>
            </a:r>
            <a:r>
              <a:rPr lang="en"/>
              <a:t>disponibilidad</a:t>
            </a:r>
            <a:r>
              <a:rPr lang="en"/>
              <a:t> mensual del 99.99% (4 nueves)</a:t>
            </a:r>
            <a:endParaRPr/>
          </a:p>
        </p:txBody>
      </p:sp>
      <p:sp>
        <p:nvSpPr>
          <p:cNvPr id="462" name="Google Shape;462;p32"/>
          <p:cNvSpPr txBox="1"/>
          <p:nvPr>
            <p:ph idx="14" type="title"/>
          </p:nvPr>
        </p:nvSpPr>
        <p:spPr>
          <a:xfrm>
            <a:off x="8434675" y="1309475"/>
            <a:ext cx="6939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06</a:t>
            </a:r>
            <a:endParaRPr/>
          </a:p>
        </p:txBody>
      </p:sp>
      <p:sp>
        <p:nvSpPr>
          <p:cNvPr id="463" name="Google Shape;463;p32"/>
          <p:cNvSpPr/>
          <p:nvPr/>
        </p:nvSpPr>
        <p:spPr>
          <a:xfrm>
            <a:off x="1559969" y="1411328"/>
            <a:ext cx="699627" cy="321284"/>
          </a:xfrm>
          <a:prstGeom prst="rect">
            <a:avLst/>
          </a:prstGeom>
        </p:spPr>
        <p:txBody>
          <a:bodyPr>
            <a:prstTxWarp prst="textPlain"/>
          </a:bodyPr>
          <a:lstStyle/>
          <a:p>
            <a:pPr lvl="0" algn="ctr"/>
            <a:r>
              <a:rPr b="0" i="0">
                <a:ln>
                  <a:noFill/>
                </a:ln>
                <a:solidFill>
                  <a:schemeClr val="accent3"/>
                </a:solidFill>
                <a:latin typeface="Pacifico"/>
              </a:rPr>
              <a:t>SLI</a:t>
            </a:r>
          </a:p>
        </p:txBody>
      </p:sp>
      <p:sp>
        <p:nvSpPr>
          <p:cNvPr id="464" name="Google Shape;464;p32"/>
          <p:cNvSpPr/>
          <p:nvPr/>
        </p:nvSpPr>
        <p:spPr>
          <a:xfrm>
            <a:off x="5605275" y="1454700"/>
            <a:ext cx="654634" cy="310341"/>
          </a:xfrm>
          <a:prstGeom prst="rect">
            <a:avLst/>
          </a:prstGeom>
        </p:spPr>
        <p:txBody>
          <a:bodyPr>
            <a:prstTxWarp prst="textPlain"/>
          </a:bodyPr>
          <a:lstStyle/>
          <a:p>
            <a:pPr lvl="0" algn="ctr"/>
            <a:r>
              <a:rPr b="0" i="0">
                <a:ln>
                  <a:noFill/>
                </a:ln>
                <a:solidFill>
                  <a:schemeClr val="accent3"/>
                </a:solidFill>
                <a:latin typeface="Pacifico"/>
              </a:rPr>
              <a:t>SLO</a:t>
            </a:r>
          </a:p>
        </p:txBody>
      </p:sp>
      <p:sp>
        <p:nvSpPr>
          <p:cNvPr id="465" name="Google Shape;465;p32"/>
          <p:cNvSpPr/>
          <p:nvPr/>
        </p:nvSpPr>
        <p:spPr>
          <a:xfrm>
            <a:off x="9413794" y="1396134"/>
            <a:ext cx="832660" cy="317578"/>
          </a:xfrm>
          <a:prstGeom prst="rect">
            <a:avLst/>
          </a:prstGeom>
        </p:spPr>
        <p:txBody>
          <a:bodyPr>
            <a:prstTxWarp prst="textPlain"/>
          </a:bodyPr>
          <a:lstStyle/>
          <a:p>
            <a:pPr lvl="0" algn="ctr"/>
            <a:r>
              <a:rPr b="0" i="0">
                <a:ln>
                  <a:noFill/>
                </a:ln>
                <a:solidFill>
                  <a:schemeClr val="accent3"/>
                </a:solidFill>
                <a:latin typeface="Pacifico"/>
              </a:rPr>
              <a:t>SLA</a:t>
            </a:r>
          </a:p>
        </p:txBody>
      </p:sp>
      <p:sp>
        <p:nvSpPr>
          <p:cNvPr id="466" name="Google Shape;466;p3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grpSp>
        <p:nvGrpSpPr>
          <p:cNvPr id="471" name="Google Shape;471;p33"/>
          <p:cNvGrpSpPr/>
          <p:nvPr/>
        </p:nvGrpSpPr>
        <p:grpSpPr>
          <a:xfrm>
            <a:off x="4314788" y="1144598"/>
            <a:ext cx="1064296" cy="945439"/>
            <a:chOff x="4766626" y="505529"/>
            <a:chExt cx="2445534" cy="2172423"/>
          </a:xfrm>
        </p:grpSpPr>
        <p:sp>
          <p:nvSpPr>
            <p:cNvPr id="472" name="Google Shape;472;p33"/>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3" name="Google Shape;473;p33"/>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4" name="Google Shape;474;p33"/>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33"/>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6" name="Google Shape;476;p33"/>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77" name="Google Shape;477;p33"/>
          <p:cNvGrpSpPr/>
          <p:nvPr/>
        </p:nvGrpSpPr>
        <p:grpSpPr>
          <a:xfrm>
            <a:off x="414563" y="1180023"/>
            <a:ext cx="1064296" cy="945439"/>
            <a:chOff x="4766626" y="505529"/>
            <a:chExt cx="2445534" cy="2172423"/>
          </a:xfrm>
        </p:grpSpPr>
        <p:sp>
          <p:nvSpPr>
            <p:cNvPr id="478" name="Google Shape;478;p33"/>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9" name="Google Shape;479;p33"/>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0" name="Google Shape;480;p33"/>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1" name="Google Shape;481;p33"/>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82" name="Google Shape;482;p33"/>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483" name="Google Shape;483;p33"/>
          <p:cNvSpPr txBox="1"/>
          <p:nvPr>
            <p:ph idx="1" type="body"/>
          </p:nvPr>
        </p:nvSpPr>
        <p:spPr>
          <a:xfrm>
            <a:off x="566975" y="2285833"/>
            <a:ext cx="3294600" cy="34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Define el máximo tiempo de downtime o con errores aceptable. Está muy relacionado con el SLO.</a:t>
            </a:r>
            <a:endParaRPr/>
          </a:p>
          <a:p>
            <a:pPr indent="0" lvl="0" marL="0" rtl="0" algn="l">
              <a:spcBef>
                <a:spcPts val="0"/>
              </a:spcBef>
              <a:spcAft>
                <a:spcPts val="0"/>
              </a:spcAft>
              <a:buNone/>
            </a:pPr>
            <a:r>
              <a:rPr lang="en"/>
              <a:t>Nos dan una guía para poder hacer mejoras/mantenimientos en las aplicaciones.</a:t>
            </a:r>
            <a:endParaRPr/>
          </a:p>
          <a:p>
            <a:pPr indent="0" lvl="0" marL="0" rtl="0" algn="l">
              <a:spcBef>
                <a:spcPts val="0"/>
              </a:spcBef>
              <a:spcAft>
                <a:spcPts val="0"/>
              </a:spcAft>
              <a:buNone/>
            </a:pPr>
            <a:r>
              <a:t/>
            </a:r>
            <a:endParaRPr/>
          </a:p>
        </p:txBody>
      </p:sp>
      <p:sp>
        <p:nvSpPr>
          <p:cNvPr id="484" name="Google Shape;484;p33"/>
          <p:cNvSpPr txBox="1"/>
          <p:nvPr>
            <p:ph idx="2" type="body"/>
          </p:nvPr>
        </p:nvSpPr>
        <p:spPr>
          <a:xfrm>
            <a:off x="4524900" y="2285832"/>
            <a:ext cx="3294600" cy="30780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solidFill>
                  <a:schemeClr val="dk1"/>
                </a:solidFill>
              </a:rPr>
              <a:t>Técnica que permite activar/desactivar funcionalidades en el código sin necesidad de modificarlo. </a:t>
            </a:r>
            <a:endParaRPr>
              <a:solidFill>
                <a:schemeClr val="dk1"/>
              </a:solidFill>
            </a:endParaRPr>
          </a:p>
          <a:p>
            <a:pPr indent="0" lvl="0" marL="0" rtl="0" algn="l">
              <a:spcBef>
                <a:spcPts val="0"/>
              </a:spcBef>
              <a:spcAft>
                <a:spcPts val="0"/>
              </a:spcAft>
              <a:buNone/>
            </a:pPr>
            <a:r>
              <a:rPr lang="en">
                <a:solidFill>
                  <a:schemeClr val="dk1"/>
                </a:solidFill>
              </a:rPr>
              <a:t>Puede ser una forma relativamente segura de ver el comportamiento de un cambio directamente en producción con un rollback rápido.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85" name="Google Shape;485;p33"/>
          <p:cNvSpPr txBox="1"/>
          <p:nvPr>
            <p:ph idx="5" type="title"/>
          </p:nvPr>
        </p:nvSpPr>
        <p:spPr>
          <a:xfrm>
            <a:off x="674350" y="1309550"/>
            <a:ext cx="6447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07</a:t>
            </a:r>
            <a:endParaRPr/>
          </a:p>
        </p:txBody>
      </p:sp>
      <p:sp>
        <p:nvSpPr>
          <p:cNvPr id="486" name="Google Shape;486;p33"/>
          <p:cNvSpPr txBox="1"/>
          <p:nvPr>
            <p:ph idx="6" type="title"/>
          </p:nvPr>
        </p:nvSpPr>
        <p:spPr>
          <a:xfrm>
            <a:off x="4524900" y="1309475"/>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08</a:t>
            </a:r>
            <a:endParaRPr/>
          </a:p>
        </p:txBody>
      </p:sp>
      <p:sp>
        <p:nvSpPr>
          <p:cNvPr id="487" name="Google Shape;487;p33"/>
          <p:cNvSpPr/>
          <p:nvPr/>
        </p:nvSpPr>
        <p:spPr>
          <a:xfrm>
            <a:off x="1559969" y="1411328"/>
            <a:ext cx="2051448" cy="516945"/>
          </a:xfrm>
          <a:prstGeom prst="rect">
            <a:avLst/>
          </a:prstGeom>
        </p:spPr>
        <p:txBody>
          <a:bodyPr>
            <a:prstTxWarp prst="textPlain"/>
          </a:bodyPr>
          <a:lstStyle/>
          <a:p>
            <a:pPr lvl="0" algn="ctr"/>
            <a:r>
              <a:rPr b="0" i="0">
                <a:ln>
                  <a:noFill/>
                </a:ln>
                <a:solidFill>
                  <a:schemeClr val="accent3"/>
                </a:solidFill>
                <a:latin typeface="Pacifico"/>
              </a:rPr>
              <a:t>Error budget</a:t>
            </a:r>
          </a:p>
        </p:txBody>
      </p:sp>
      <p:sp>
        <p:nvSpPr>
          <p:cNvPr id="488" name="Google Shape;488;p33"/>
          <p:cNvSpPr/>
          <p:nvPr/>
        </p:nvSpPr>
        <p:spPr>
          <a:xfrm>
            <a:off x="5605275" y="1454700"/>
            <a:ext cx="1576040" cy="505164"/>
          </a:xfrm>
          <a:prstGeom prst="rect">
            <a:avLst/>
          </a:prstGeom>
        </p:spPr>
        <p:txBody>
          <a:bodyPr>
            <a:prstTxWarp prst="textPlain"/>
          </a:bodyPr>
          <a:lstStyle/>
          <a:p>
            <a:pPr lvl="0" algn="ctr"/>
            <a:r>
              <a:rPr b="0" i="0">
                <a:ln>
                  <a:noFill/>
                </a:ln>
                <a:solidFill>
                  <a:schemeClr val="accent3"/>
                </a:solidFill>
                <a:latin typeface="Pacifico"/>
              </a:rPr>
              <a:t>Feature flag</a:t>
            </a:r>
          </a:p>
        </p:txBody>
      </p:sp>
      <p:sp>
        <p:nvSpPr>
          <p:cNvPr id="489" name="Google Shape;489;p3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grpSp>
        <p:nvGrpSpPr>
          <p:cNvPr id="494" name="Google Shape;494;p34"/>
          <p:cNvGrpSpPr/>
          <p:nvPr/>
        </p:nvGrpSpPr>
        <p:grpSpPr>
          <a:xfrm>
            <a:off x="4766626" y="505529"/>
            <a:ext cx="2445534" cy="2172423"/>
            <a:chOff x="4766626" y="505529"/>
            <a:chExt cx="2445534" cy="2172423"/>
          </a:xfrm>
        </p:grpSpPr>
        <p:sp>
          <p:nvSpPr>
            <p:cNvPr id="495" name="Google Shape;495;p34"/>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34"/>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34"/>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34"/>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9" name="Google Shape;499;p34"/>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00" name="Google Shape;500;p34"/>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Segunda caja de pandora de la mañana</a:t>
            </a:r>
            <a:endParaRPr/>
          </a:p>
        </p:txBody>
      </p:sp>
      <p:sp>
        <p:nvSpPr>
          <p:cNvPr id="501" name="Google Shape;501;p34"/>
          <p:cNvSpPr/>
          <p:nvPr/>
        </p:nvSpPr>
        <p:spPr>
          <a:xfrm>
            <a:off x="5620600" y="1334800"/>
            <a:ext cx="993225" cy="766701"/>
          </a:xfrm>
          <a:prstGeom prst="rect">
            <a:avLst/>
          </a:prstGeom>
        </p:spPr>
        <p:txBody>
          <a:bodyPr>
            <a:prstTxWarp prst="textPlain"/>
          </a:bodyPr>
          <a:lstStyle/>
          <a:p>
            <a:pPr lvl="0" algn="ctr"/>
            <a:r>
              <a:rPr b="1" i="0">
                <a:ln>
                  <a:noFill/>
                </a:ln>
                <a:solidFill>
                  <a:schemeClr val="dk1"/>
                </a:solidFill>
                <a:latin typeface="Barlow Semi Condensed"/>
              </a:rPr>
              <a:t>05</a:t>
            </a:r>
          </a:p>
        </p:txBody>
      </p:sp>
      <p:sp>
        <p:nvSpPr>
          <p:cNvPr id="502" name="Google Shape;502;p34"/>
          <p:cNvSpPr/>
          <p:nvPr/>
        </p:nvSpPr>
        <p:spPr>
          <a:xfrm>
            <a:off x="3294389" y="3267825"/>
            <a:ext cx="5385872" cy="1154348"/>
          </a:xfrm>
          <a:prstGeom prst="rect">
            <a:avLst/>
          </a:prstGeom>
        </p:spPr>
        <p:txBody>
          <a:bodyPr>
            <a:prstTxWarp prst="textPlain"/>
          </a:bodyPr>
          <a:lstStyle/>
          <a:p>
            <a:pPr lvl="0" algn="ctr"/>
            <a:r>
              <a:rPr b="0" i="0">
                <a:ln>
                  <a:noFill/>
                </a:ln>
                <a:solidFill>
                  <a:schemeClr val="accent3"/>
                </a:solidFill>
                <a:latin typeface="Pacifico"/>
              </a:rPr>
              <a:t>Open Telemetry</a:t>
            </a:r>
          </a:p>
        </p:txBody>
      </p:sp>
      <p:sp>
        <p:nvSpPr>
          <p:cNvPr id="503" name="Google Shape;503;p3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7"/>
          <p:cNvSpPr/>
          <p:nvPr/>
        </p:nvSpPr>
        <p:spPr>
          <a:xfrm>
            <a:off x="1198466" y="1037468"/>
            <a:ext cx="4379200" cy="4380904"/>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1" name="Google Shape;191;p17"/>
          <p:cNvSpPr/>
          <p:nvPr/>
        </p:nvSpPr>
        <p:spPr>
          <a:xfrm>
            <a:off x="246598" y="503621"/>
            <a:ext cx="2434328" cy="2490663"/>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2" name="Google Shape;192;p17"/>
          <p:cNvSpPr/>
          <p:nvPr/>
        </p:nvSpPr>
        <p:spPr>
          <a:xfrm>
            <a:off x="3861474" y="4741830"/>
            <a:ext cx="1716201" cy="1755917"/>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93" name="Google Shape;193;p17"/>
          <p:cNvSpPr txBox="1"/>
          <p:nvPr>
            <p:ph type="title"/>
          </p:nvPr>
        </p:nvSpPr>
        <p:spPr>
          <a:xfrm>
            <a:off x="6072725" y="1583975"/>
            <a:ext cx="5322600" cy="13248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Hello! I’m</a:t>
            </a:r>
            <a:endParaRPr/>
          </a:p>
        </p:txBody>
      </p:sp>
      <p:sp>
        <p:nvSpPr>
          <p:cNvPr id="194" name="Google Shape;194;p17"/>
          <p:cNvSpPr txBox="1"/>
          <p:nvPr>
            <p:ph idx="1" type="body"/>
          </p:nvPr>
        </p:nvSpPr>
        <p:spPr>
          <a:xfrm>
            <a:off x="6072700" y="2988275"/>
            <a:ext cx="5322600" cy="2235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Soy Senior SRE en Flywire, donde estoy desde hace un par de años haciendo cosas raras e intentando que desarrolladores no nos maten mucho.</a:t>
            </a:r>
            <a:endParaRPr/>
          </a:p>
          <a:p>
            <a:pPr indent="0" lvl="0" marL="0" rtl="0" algn="l">
              <a:spcBef>
                <a:spcPts val="0"/>
              </a:spcBef>
              <a:spcAft>
                <a:spcPts val="0"/>
              </a:spcAft>
              <a:buNone/>
            </a:pPr>
            <a:r>
              <a:rPr lang="en"/>
              <a:t>Llevo en este mundillo algo más de 5 años 😬 gracias a empezar la carrera de Telecomunicaciones y ver que eso no era para mi</a:t>
            </a:r>
            <a:endParaRPr/>
          </a:p>
        </p:txBody>
      </p:sp>
      <p:sp>
        <p:nvSpPr>
          <p:cNvPr id="195" name="Google Shape;195;p17"/>
          <p:cNvSpPr/>
          <p:nvPr/>
        </p:nvSpPr>
        <p:spPr>
          <a:xfrm>
            <a:off x="9673664" y="1988575"/>
            <a:ext cx="2345887" cy="704838"/>
          </a:xfrm>
          <a:prstGeom prst="rect">
            <a:avLst/>
          </a:prstGeom>
        </p:spPr>
        <p:txBody>
          <a:bodyPr>
            <a:prstTxWarp prst="textPlain"/>
          </a:bodyPr>
          <a:lstStyle/>
          <a:p>
            <a:pPr lvl="0" algn="ctr"/>
            <a:r>
              <a:rPr b="0" i="0">
                <a:ln>
                  <a:noFill/>
                </a:ln>
                <a:solidFill>
                  <a:schemeClr val="accent3"/>
                </a:solidFill>
                <a:latin typeface="Pacifico"/>
              </a:rPr>
              <a:t>Maria</a:t>
            </a:r>
          </a:p>
        </p:txBody>
      </p:sp>
      <p:sp>
        <p:nvSpPr>
          <p:cNvPr id="196" name="Google Shape;196;p17"/>
          <p:cNvSpPr/>
          <p:nvPr/>
        </p:nvSpPr>
        <p:spPr>
          <a:xfrm>
            <a:off x="1113061" y="1439628"/>
            <a:ext cx="4171310" cy="4082503"/>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3"/>
          </a:solidFill>
          <a:ln>
            <a:noFill/>
          </a:ln>
          <a:effectLst>
            <a:outerShdw blurRad="742950" rotWithShape="0" algn="bl" dir="5700000" dist="114300">
              <a:srgbClr val="000000">
                <a:alpha val="698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7" name="Google Shape;197;p17"/>
          <p:cNvSpPr/>
          <p:nvPr/>
        </p:nvSpPr>
        <p:spPr>
          <a:xfrm>
            <a:off x="1319515" y="1536408"/>
            <a:ext cx="544053" cy="547111"/>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8" name="Google Shape;198;p17"/>
          <p:cNvSpPr/>
          <p:nvPr/>
        </p:nvSpPr>
        <p:spPr>
          <a:xfrm>
            <a:off x="5145251" y="2168434"/>
            <a:ext cx="541451" cy="54316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199" name="Google Shape;199;p17"/>
          <p:cNvSpPr/>
          <p:nvPr/>
        </p:nvSpPr>
        <p:spPr>
          <a:xfrm>
            <a:off x="1058543" y="4419150"/>
            <a:ext cx="805025" cy="805025"/>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pic>
        <p:nvPicPr>
          <p:cNvPr id="200" name="Google Shape;200;p17"/>
          <p:cNvPicPr preferRelativeResize="0"/>
          <p:nvPr/>
        </p:nvPicPr>
        <p:blipFill>
          <a:blip r:embed="rId3">
            <a:alphaModFix/>
          </a:blip>
          <a:stretch>
            <a:fillRect/>
          </a:stretch>
        </p:blipFill>
        <p:spPr>
          <a:xfrm>
            <a:off x="1863575" y="2168423"/>
            <a:ext cx="2516341" cy="3124074"/>
          </a:xfrm>
          <a:prstGeom prst="rect">
            <a:avLst/>
          </a:prstGeom>
          <a:noFill/>
          <a:ln>
            <a:noFill/>
          </a:ln>
        </p:spPr>
      </p:pic>
      <p:sp>
        <p:nvSpPr>
          <p:cNvPr id="201" name="Google Shape;201;p1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35"/>
          <p:cNvSpPr txBox="1"/>
          <p:nvPr>
            <p:ph type="title"/>
          </p:nvPr>
        </p:nvSpPr>
        <p:spPr>
          <a:xfrm>
            <a:off x="920475" y="1398175"/>
            <a:ext cx="5576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¿Que es Open Telemetry?</a:t>
            </a:r>
            <a:endParaRPr/>
          </a:p>
        </p:txBody>
      </p:sp>
      <p:sp>
        <p:nvSpPr>
          <p:cNvPr id="509" name="Google Shape;509;p35"/>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Herramienta para manejar los datos de telemetría, independiente del backend de </a:t>
            </a:r>
            <a:r>
              <a:rPr lang="en"/>
              <a:t>visualización</a:t>
            </a:r>
            <a:r>
              <a:rPr lang="en"/>
              <a:t>, con un protocolo estándar para dichos datos.</a:t>
            </a:r>
            <a:endParaRPr/>
          </a:p>
          <a:p>
            <a:pPr indent="-349250" lvl="0" marL="457200" rtl="0" algn="l">
              <a:spcBef>
                <a:spcPts val="0"/>
              </a:spcBef>
              <a:spcAft>
                <a:spcPts val="0"/>
              </a:spcAft>
              <a:buSzPts val="1900"/>
              <a:buChar char="●"/>
            </a:pPr>
            <a:r>
              <a:t/>
            </a:r>
            <a:endParaRPr/>
          </a:p>
        </p:txBody>
      </p:sp>
      <p:sp>
        <p:nvSpPr>
          <p:cNvPr id="510" name="Google Shape;510;p35"/>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35"/>
          <p:cNvSpPr txBox="1"/>
          <p:nvPr/>
        </p:nvSpPr>
        <p:spPr>
          <a:xfrm>
            <a:off x="8260900" y="2624775"/>
            <a:ext cx="3000000" cy="245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12529"/>
                </a:solidFill>
                <a:latin typeface="Nunito"/>
                <a:ea typeface="Nunito"/>
                <a:cs typeface="Nunito"/>
                <a:sym typeface="Nunito"/>
              </a:rPr>
              <a:t>OpenTelemetry is an Observability framework and toolkit designed to create and manage </a:t>
            </a:r>
            <a:r>
              <a:rPr i="1" lang="en" sz="1100">
                <a:solidFill>
                  <a:srgbClr val="212529"/>
                </a:solidFill>
                <a:latin typeface="Nunito"/>
                <a:ea typeface="Nunito"/>
                <a:cs typeface="Nunito"/>
                <a:sym typeface="Nunito"/>
              </a:rPr>
              <a:t>telemetry data</a:t>
            </a:r>
            <a:r>
              <a:rPr lang="en" sz="1100">
                <a:solidFill>
                  <a:srgbClr val="212529"/>
                </a:solidFill>
                <a:latin typeface="Nunito"/>
                <a:ea typeface="Nunito"/>
                <a:cs typeface="Nunito"/>
                <a:sym typeface="Nunito"/>
              </a:rPr>
              <a:t> such as traces, metrics, and logs. Crucially, OpenTelemetry is vendor- and tool-agnostic, meaning that it can be used with a broad variety of Observability backends, including open source tools like Jaeger and Prometheus, as well as commercial offerings. OpenTelemetry is a CNCF project.</a:t>
            </a:r>
            <a:endParaRPr sz="1100">
              <a:solidFill>
                <a:srgbClr val="212529"/>
              </a:solidFill>
              <a:latin typeface="Nunito"/>
              <a:ea typeface="Nunito"/>
              <a:cs typeface="Nunito"/>
              <a:sym typeface="Nunito"/>
            </a:endParaRPr>
          </a:p>
          <a:p>
            <a:pPr indent="0" lvl="0" marL="0" rtl="0" algn="l">
              <a:lnSpc>
                <a:spcPct val="115000"/>
              </a:lnSpc>
              <a:spcBef>
                <a:spcPts val="1200"/>
              </a:spcBef>
              <a:spcAft>
                <a:spcPts val="0"/>
              </a:spcAft>
              <a:buNone/>
            </a:pPr>
            <a:r>
              <a:t/>
            </a:r>
            <a:endParaRPr sz="1100"/>
          </a:p>
        </p:txBody>
      </p:sp>
      <p:sp>
        <p:nvSpPr>
          <p:cNvPr id="512" name="Google Shape;512;p35"/>
          <p:cNvSpPr txBox="1"/>
          <p:nvPr/>
        </p:nvSpPr>
        <p:spPr>
          <a:xfrm>
            <a:off x="8804800" y="2217975"/>
            <a:ext cx="14868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rgbClr val="212529"/>
                </a:solidFill>
                <a:latin typeface="Nunito"/>
                <a:ea typeface="Nunito"/>
                <a:cs typeface="Nunito"/>
                <a:sym typeface="Nunito"/>
              </a:rPr>
              <a:t>Definición</a:t>
            </a:r>
            <a:r>
              <a:rPr lang="en" sz="1100">
                <a:solidFill>
                  <a:srgbClr val="212529"/>
                </a:solidFill>
                <a:latin typeface="Nunito"/>
                <a:ea typeface="Nunito"/>
                <a:cs typeface="Nunito"/>
                <a:sym typeface="Nunito"/>
              </a:rPr>
              <a:t> oficial:</a:t>
            </a:r>
            <a:endParaRPr sz="1100">
              <a:solidFill>
                <a:srgbClr val="212529"/>
              </a:solidFill>
              <a:latin typeface="Nunito"/>
              <a:ea typeface="Nunito"/>
              <a:cs typeface="Nunito"/>
              <a:sym typeface="Nunito"/>
            </a:endParaRPr>
          </a:p>
          <a:p>
            <a:pPr indent="0" lvl="0" marL="0" rtl="0" algn="l">
              <a:lnSpc>
                <a:spcPct val="115000"/>
              </a:lnSpc>
              <a:spcBef>
                <a:spcPts val="1200"/>
              </a:spcBef>
              <a:spcAft>
                <a:spcPts val="0"/>
              </a:spcAft>
              <a:buNone/>
            </a:pPr>
            <a:r>
              <a:t/>
            </a:r>
            <a:endParaRPr sz="1100"/>
          </a:p>
        </p:txBody>
      </p:sp>
      <p:sp>
        <p:nvSpPr>
          <p:cNvPr id="513" name="Google Shape;513;p3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grpSp>
        <p:nvGrpSpPr>
          <p:cNvPr id="518" name="Google Shape;518;p36"/>
          <p:cNvGrpSpPr/>
          <p:nvPr/>
        </p:nvGrpSpPr>
        <p:grpSpPr>
          <a:xfrm>
            <a:off x="8215013" y="1438223"/>
            <a:ext cx="1064296" cy="945439"/>
            <a:chOff x="4766626" y="505529"/>
            <a:chExt cx="2445534" cy="2172423"/>
          </a:xfrm>
        </p:grpSpPr>
        <p:sp>
          <p:nvSpPr>
            <p:cNvPr id="519" name="Google Shape;519;p36"/>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0" name="Google Shape;520;p36"/>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36"/>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36"/>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36"/>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4" name="Google Shape;524;p36"/>
          <p:cNvGrpSpPr/>
          <p:nvPr/>
        </p:nvGrpSpPr>
        <p:grpSpPr>
          <a:xfrm>
            <a:off x="4314788" y="1438223"/>
            <a:ext cx="1064296" cy="945439"/>
            <a:chOff x="4766626" y="505529"/>
            <a:chExt cx="2445534" cy="2172423"/>
          </a:xfrm>
        </p:grpSpPr>
        <p:sp>
          <p:nvSpPr>
            <p:cNvPr id="525" name="Google Shape;525;p36"/>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6" name="Google Shape;526;p36"/>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36"/>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36"/>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36"/>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0" name="Google Shape;530;p36"/>
          <p:cNvGrpSpPr/>
          <p:nvPr/>
        </p:nvGrpSpPr>
        <p:grpSpPr>
          <a:xfrm>
            <a:off x="414563" y="1473648"/>
            <a:ext cx="1064296" cy="945439"/>
            <a:chOff x="4766626" y="505529"/>
            <a:chExt cx="2445534" cy="2172423"/>
          </a:xfrm>
        </p:grpSpPr>
        <p:sp>
          <p:nvSpPr>
            <p:cNvPr id="531" name="Google Shape;531;p36"/>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36"/>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3" name="Google Shape;533;p36"/>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4" name="Google Shape;534;p36"/>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36"/>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36" name="Google Shape;536;p36"/>
          <p:cNvSpPr txBox="1"/>
          <p:nvPr>
            <p:ph idx="1" type="body"/>
          </p:nvPr>
        </p:nvSpPr>
        <p:spPr>
          <a:xfrm>
            <a:off x="566975" y="2579458"/>
            <a:ext cx="3294600" cy="34629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Elemento que recibe, procesa y exporta los datos.</a:t>
            </a:r>
            <a:endParaRPr/>
          </a:p>
          <a:p>
            <a:pPr indent="0" lvl="0" marL="0" rtl="0" algn="l">
              <a:spcBef>
                <a:spcPts val="0"/>
              </a:spcBef>
              <a:spcAft>
                <a:spcPts val="0"/>
              </a:spcAft>
              <a:buNone/>
            </a:pPr>
            <a:r>
              <a:t/>
            </a:r>
            <a:endParaRPr/>
          </a:p>
        </p:txBody>
      </p:sp>
      <p:sp>
        <p:nvSpPr>
          <p:cNvPr id="537" name="Google Shape;537;p36"/>
          <p:cNvSpPr txBox="1"/>
          <p:nvPr>
            <p:ph idx="2" type="body"/>
          </p:nvPr>
        </p:nvSpPr>
        <p:spPr>
          <a:xfrm>
            <a:off x="4524900" y="2579449"/>
            <a:ext cx="3294600" cy="349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Servicio que ha generado la señal de telemetría.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38" name="Google Shape;538;p36"/>
          <p:cNvSpPr txBox="1"/>
          <p:nvPr>
            <p:ph idx="5" type="title"/>
          </p:nvPr>
        </p:nvSpPr>
        <p:spPr>
          <a:xfrm>
            <a:off x="674350" y="1603175"/>
            <a:ext cx="6447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01</a:t>
            </a:r>
            <a:endParaRPr/>
          </a:p>
        </p:txBody>
      </p:sp>
      <p:sp>
        <p:nvSpPr>
          <p:cNvPr id="539" name="Google Shape;539;p36"/>
          <p:cNvSpPr txBox="1"/>
          <p:nvPr>
            <p:ph idx="6" type="title"/>
          </p:nvPr>
        </p:nvSpPr>
        <p:spPr>
          <a:xfrm>
            <a:off x="4524900" y="1603100"/>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02</a:t>
            </a:r>
            <a:endParaRPr/>
          </a:p>
        </p:txBody>
      </p:sp>
      <p:sp>
        <p:nvSpPr>
          <p:cNvPr id="540" name="Google Shape;540;p36"/>
          <p:cNvSpPr txBox="1"/>
          <p:nvPr>
            <p:ph idx="9" type="body"/>
          </p:nvPr>
        </p:nvSpPr>
        <p:spPr>
          <a:xfrm>
            <a:off x="8482825" y="2579458"/>
            <a:ext cx="3294600" cy="3495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Cuando un servicio llama a otro se manda en la </a:t>
            </a:r>
            <a:r>
              <a:rPr lang="en"/>
              <a:t>petición</a:t>
            </a:r>
            <a:r>
              <a:rPr lang="en"/>
              <a:t> metadatos de forma que se asocia a la traza de origen. Podríamos traducirlo como herencia de contexto o traceId.</a:t>
            </a:r>
            <a:endParaRPr/>
          </a:p>
        </p:txBody>
      </p:sp>
      <p:sp>
        <p:nvSpPr>
          <p:cNvPr id="541" name="Google Shape;541;p36"/>
          <p:cNvSpPr txBox="1"/>
          <p:nvPr>
            <p:ph idx="14" type="title"/>
          </p:nvPr>
        </p:nvSpPr>
        <p:spPr>
          <a:xfrm>
            <a:off x="8434675" y="1603100"/>
            <a:ext cx="6939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a:t>
            </a:r>
            <a:endParaRPr/>
          </a:p>
        </p:txBody>
      </p:sp>
      <p:sp>
        <p:nvSpPr>
          <p:cNvPr id="542" name="Google Shape;542;p36"/>
          <p:cNvSpPr/>
          <p:nvPr/>
        </p:nvSpPr>
        <p:spPr>
          <a:xfrm>
            <a:off x="1559969" y="1704953"/>
            <a:ext cx="1419264" cy="350189"/>
          </a:xfrm>
          <a:prstGeom prst="rect">
            <a:avLst/>
          </a:prstGeom>
        </p:spPr>
        <p:txBody>
          <a:bodyPr>
            <a:prstTxWarp prst="textPlain"/>
          </a:bodyPr>
          <a:lstStyle/>
          <a:p>
            <a:pPr lvl="0" algn="ctr"/>
            <a:r>
              <a:rPr b="0" i="0">
                <a:ln>
                  <a:noFill/>
                </a:ln>
                <a:solidFill>
                  <a:schemeClr val="accent3"/>
                </a:solidFill>
                <a:latin typeface="Pacifico"/>
              </a:rPr>
              <a:t>Collector</a:t>
            </a:r>
          </a:p>
        </p:txBody>
      </p:sp>
      <p:sp>
        <p:nvSpPr>
          <p:cNvPr id="543" name="Google Shape;543;p36"/>
          <p:cNvSpPr/>
          <p:nvPr/>
        </p:nvSpPr>
        <p:spPr>
          <a:xfrm>
            <a:off x="5605275" y="1748325"/>
            <a:ext cx="1032355" cy="316135"/>
          </a:xfrm>
          <a:prstGeom prst="rect">
            <a:avLst/>
          </a:prstGeom>
        </p:spPr>
        <p:txBody>
          <a:bodyPr>
            <a:prstTxWarp prst="textPlain"/>
          </a:bodyPr>
          <a:lstStyle/>
          <a:p>
            <a:pPr lvl="0" algn="ctr"/>
            <a:r>
              <a:rPr b="0" i="0">
                <a:ln>
                  <a:noFill/>
                </a:ln>
                <a:solidFill>
                  <a:schemeClr val="accent3"/>
                </a:solidFill>
                <a:latin typeface="Pacifico"/>
              </a:rPr>
              <a:t>Recurso</a:t>
            </a:r>
          </a:p>
        </p:txBody>
      </p:sp>
      <p:sp>
        <p:nvSpPr>
          <p:cNvPr id="544" name="Google Shape;544;p36"/>
          <p:cNvSpPr/>
          <p:nvPr/>
        </p:nvSpPr>
        <p:spPr>
          <a:xfrm>
            <a:off x="9429169" y="1461847"/>
            <a:ext cx="1833185" cy="969041"/>
          </a:xfrm>
          <a:prstGeom prst="rect">
            <a:avLst/>
          </a:prstGeom>
        </p:spPr>
        <p:txBody>
          <a:bodyPr>
            <a:prstTxWarp prst="textPlain"/>
          </a:bodyPr>
          <a:lstStyle/>
          <a:p>
            <a:pPr lvl="0" algn="ctr"/>
            <a:r>
              <a:rPr b="0" i="0">
                <a:ln>
                  <a:noFill/>
                </a:ln>
                <a:solidFill>
                  <a:schemeClr val="accent3"/>
                </a:solidFill>
                <a:latin typeface="Pacifico"/>
              </a:rPr>
              <a:t>Context </a:t>
            </a:r>
            <a:br>
              <a:rPr b="0" i="0">
                <a:ln>
                  <a:noFill/>
                </a:ln>
                <a:solidFill>
                  <a:schemeClr val="accent3"/>
                </a:solidFill>
                <a:latin typeface="Pacifico"/>
              </a:rPr>
            </a:br>
            <a:r>
              <a:rPr b="0" i="0">
                <a:ln>
                  <a:noFill/>
                </a:ln>
                <a:solidFill>
                  <a:schemeClr val="accent3"/>
                </a:solidFill>
                <a:latin typeface="Pacifico"/>
              </a:rPr>
              <a:t>propagation</a:t>
            </a:r>
          </a:p>
        </p:txBody>
      </p:sp>
      <p:sp>
        <p:nvSpPr>
          <p:cNvPr id="545" name="Google Shape;545;p36"/>
          <p:cNvSpPr txBox="1"/>
          <p:nvPr/>
        </p:nvSpPr>
        <p:spPr>
          <a:xfrm>
            <a:off x="528550" y="691675"/>
            <a:ext cx="7536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Barlow Semi Condensed"/>
                <a:ea typeface="Barlow Semi Condensed"/>
                <a:cs typeface="Barlow Semi Condensed"/>
                <a:sym typeface="Barlow Semi Condensed"/>
              </a:rPr>
              <a:t>Conceptos a tener en cuenta</a:t>
            </a:r>
            <a:endParaRPr b="1" sz="4000">
              <a:solidFill>
                <a:schemeClr val="dk1"/>
              </a:solidFill>
              <a:latin typeface="Barlow Semi Condensed"/>
              <a:ea typeface="Barlow Semi Condensed"/>
              <a:cs typeface="Barlow Semi Condensed"/>
              <a:sym typeface="Barlow Semi Condensed"/>
            </a:endParaRPr>
          </a:p>
        </p:txBody>
      </p:sp>
      <p:pic>
        <p:nvPicPr>
          <p:cNvPr id="546" name="Google Shape;546;p36"/>
          <p:cNvPicPr preferRelativeResize="0"/>
          <p:nvPr/>
        </p:nvPicPr>
        <p:blipFill>
          <a:blip r:embed="rId3">
            <a:alphaModFix/>
          </a:blip>
          <a:stretch>
            <a:fillRect/>
          </a:stretch>
        </p:blipFill>
        <p:spPr>
          <a:xfrm>
            <a:off x="566975" y="3428999"/>
            <a:ext cx="7384400" cy="3282597"/>
          </a:xfrm>
          <a:prstGeom prst="rect">
            <a:avLst/>
          </a:prstGeom>
          <a:noFill/>
          <a:ln>
            <a:noFill/>
          </a:ln>
        </p:spPr>
      </p:pic>
      <p:sp>
        <p:nvSpPr>
          <p:cNvPr id="547" name="Google Shape;547;p3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37"/>
          <p:cNvSpPr txBox="1"/>
          <p:nvPr>
            <p:ph type="title"/>
          </p:nvPr>
        </p:nvSpPr>
        <p:spPr>
          <a:xfrm>
            <a:off x="920475" y="1398175"/>
            <a:ext cx="5576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Jaeger</a:t>
            </a:r>
            <a:endParaRPr/>
          </a:p>
        </p:txBody>
      </p:sp>
      <p:sp>
        <p:nvSpPr>
          <p:cNvPr id="553" name="Google Shape;553;p37"/>
          <p:cNvSpPr txBox="1"/>
          <p:nvPr>
            <p:ph idx="1" type="body"/>
          </p:nvPr>
        </p:nvSpPr>
        <p:spPr>
          <a:xfrm>
            <a:off x="920475" y="2224500"/>
            <a:ext cx="5576400" cy="37788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Software para supervisar y solucionar problemas en un sistema distribuido realizado por Uber y open source.</a:t>
            </a:r>
            <a:endParaRPr/>
          </a:p>
          <a:p>
            <a:pPr indent="-349250" lvl="0" marL="457200" rtl="0" algn="l">
              <a:spcBef>
                <a:spcPts val="0"/>
              </a:spcBef>
              <a:spcAft>
                <a:spcPts val="0"/>
              </a:spcAft>
              <a:buSzPts val="1900"/>
              <a:buChar char="●"/>
            </a:pPr>
            <a:r>
              <a:rPr lang="en"/>
              <a:t> Útil para seguir una traza y aislar cualquier tipo de problema.</a:t>
            </a:r>
            <a:endParaRPr/>
          </a:p>
          <a:p>
            <a:pPr indent="-349250" lvl="0" marL="457200" rtl="0" algn="l">
              <a:spcBef>
                <a:spcPts val="0"/>
              </a:spcBef>
              <a:spcAft>
                <a:spcPts val="0"/>
              </a:spcAft>
              <a:buSzPts val="1900"/>
              <a:buChar char="●"/>
            </a:pPr>
            <a:r>
              <a:rPr lang="en"/>
              <a:t>Es en sí un sistema distribuido con diferentes componentes: cliente, agente, collector, consola, …</a:t>
            </a:r>
            <a:endParaRPr/>
          </a:p>
          <a:p>
            <a:pPr indent="-349250" lvl="0" marL="457200" rtl="0" algn="l">
              <a:spcBef>
                <a:spcPts val="0"/>
              </a:spcBef>
              <a:spcAft>
                <a:spcPts val="0"/>
              </a:spcAft>
              <a:buSzPts val="1900"/>
              <a:buChar char="●"/>
            </a:pPr>
            <a:r>
              <a:rPr lang="en"/>
              <a:t>Se recomienda que los datos que recibe estén instrumentados con Open Telemetry.</a:t>
            </a:r>
            <a:endParaRPr/>
          </a:p>
        </p:txBody>
      </p:sp>
      <p:sp>
        <p:nvSpPr>
          <p:cNvPr id="554" name="Google Shape;554;p37"/>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37"/>
          <p:cNvSpPr txBox="1"/>
          <p:nvPr/>
        </p:nvSpPr>
        <p:spPr>
          <a:xfrm>
            <a:off x="8260900" y="2624775"/>
            <a:ext cx="3000000" cy="70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100">
              <a:solidFill>
                <a:srgbClr val="212529"/>
              </a:solidFill>
              <a:latin typeface="Nunito"/>
              <a:ea typeface="Nunito"/>
              <a:cs typeface="Nunito"/>
              <a:sym typeface="Nunito"/>
            </a:endParaRPr>
          </a:p>
          <a:p>
            <a:pPr indent="0" lvl="0" marL="0" rtl="0" algn="l">
              <a:lnSpc>
                <a:spcPct val="115000"/>
              </a:lnSpc>
              <a:spcBef>
                <a:spcPts val="1200"/>
              </a:spcBef>
              <a:spcAft>
                <a:spcPts val="0"/>
              </a:spcAft>
              <a:buNone/>
            </a:pPr>
            <a:r>
              <a:t/>
            </a:r>
            <a:endParaRPr sz="1100"/>
          </a:p>
        </p:txBody>
      </p:sp>
      <p:pic>
        <p:nvPicPr>
          <p:cNvPr id="556" name="Google Shape;556;p37"/>
          <p:cNvPicPr preferRelativeResize="0"/>
          <p:nvPr/>
        </p:nvPicPr>
        <p:blipFill>
          <a:blip r:embed="rId3">
            <a:alphaModFix/>
          </a:blip>
          <a:stretch>
            <a:fillRect/>
          </a:stretch>
        </p:blipFill>
        <p:spPr>
          <a:xfrm>
            <a:off x="8328200" y="2024650"/>
            <a:ext cx="2562375" cy="2918651"/>
          </a:xfrm>
          <a:prstGeom prst="rect">
            <a:avLst/>
          </a:prstGeom>
          <a:noFill/>
          <a:ln>
            <a:noFill/>
          </a:ln>
        </p:spPr>
      </p:pic>
      <p:sp>
        <p:nvSpPr>
          <p:cNvPr id="557" name="Google Shape;557;p3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p38"/>
          <p:cNvGrpSpPr/>
          <p:nvPr/>
        </p:nvGrpSpPr>
        <p:grpSpPr>
          <a:xfrm>
            <a:off x="4766626" y="505529"/>
            <a:ext cx="2445534" cy="2172423"/>
            <a:chOff x="4766626" y="505529"/>
            <a:chExt cx="2445534" cy="2172423"/>
          </a:xfrm>
        </p:grpSpPr>
        <p:sp>
          <p:nvSpPr>
            <p:cNvPr id="563" name="Google Shape;563;p3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4" name="Google Shape;564;p3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3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3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3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68" name="Google Shape;568;p38"/>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Ya he hablado mucho, es hora de ponerse manos a la obra </a:t>
            </a:r>
            <a:endParaRPr/>
          </a:p>
        </p:txBody>
      </p:sp>
      <p:sp>
        <p:nvSpPr>
          <p:cNvPr id="569" name="Google Shape;569;p38"/>
          <p:cNvSpPr/>
          <p:nvPr/>
        </p:nvSpPr>
        <p:spPr>
          <a:xfrm>
            <a:off x="5620600" y="1334800"/>
            <a:ext cx="993225" cy="766701"/>
          </a:xfrm>
          <a:prstGeom prst="rect">
            <a:avLst/>
          </a:prstGeom>
        </p:spPr>
        <p:txBody>
          <a:bodyPr>
            <a:prstTxWarp prst="textPlain"/>
          </a:bodyPr>
          <a:lstStyle/>
          <a:p>
            <a:pPr lvl="0" algn="ctr"/>
            <a:r>
              <a:rPr b="1" i="0">
                <a:ln>
                  <a:noFill/>
                </a:ln>
                <a:solidFill>
                  <a:schemeClr val="dk1"/>
                </a:solidFill>
                <a:latin typeface="Barlow Semi Condensed"/>
              </a:rPr>
              <a:t>06</a:t>
            </a:r>
          </a:p>
        </p:txBody>
      </p:sp>
      <p:sp>
        <p:nvSpPr>
          <p:cNvPr id="570" name="Google Shape;570;p38"/>
          <p:cNvSpPr/>
          <p:nvPr/>
        </p:nvSpPr>
        <p:spPr>
          <a:xfrm>
            <a:off x="2434352" y="3320688"/>
            <a:ext cx="7365705" cy="799037"/>
          </a:xfrm>
          <a:prstGeom prst="rect">
            <a:avLst/>
          </a:prstGeom>
        </p:spPr>
        <p:txBody>
          <a:bodyPr>
            <a:prstTxWarp prst="textPlain"/>
          </a:bodyPr>
          <a:lstStyle/>
          <a:p>
            <a:pPr lvl="0" algn="ctr"/>
            <a:r>
              <a:rPr b="0" i="0">
                <a:ln>
                  <a:noFill/>
                </a:ln>
                <a:solidFill>
                  <a:schemeClr val="accent3"/>
                </a:solidFill>
                <a:latin typeface="Pacifico"/>
              </a:rPr>
              <a:t>!Tentáculos a la obra!</a:t>
            </a:r>
          </a:p>
        </p:txBody>
      </p:sp>
      <p:sp>
        <p:nvSpPr>
          <p:cNvPr id="571" name="Google Shape;571;p3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39"/>
          <p:cNvSpPr txBox="1"/>
          <p:nvPr>
            <p:ph idx="2" type="body"/>
          </p:nvPr>
        </p:nvSpPr>
        <p:spPr>
          <a:xfrm>
            <a:off x="2538300" y="1392875"/>
            <a:ext cx="6022500" cy="23658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Web store: </a:t>
            </a:r>
            <a:r>
              <a:rPr lang="en">
                <a:uFill>
                  <a:noFill/>
                </a:uFill>
                <a:hlinkClick r:id="rId3"/>
              </a:rPr>
              <a:t>http://localhost:8080/</a:t>
            </a:r>
            <a:endParaRPr/>
          </a:p>
          <a:p>
            <a:pPr indent="-349250" lvl="0" marL="457200" rtl="0" algn="l">
              <a:spcBef>
                <a:spcPts val="0"/>
              </a:spcBef>
              <a:spcAft>
                <a:spcPts val="0"/>
              </a:spcAft>
              <a:buSzPts val="1900"/>
              <a:buChar char="●"/>
            </a:pPr>
            <a:r>
              <a:rPr lang="en"/>
              <a:t>Grafana: </a:t>
            </a:r>
            <a:r>
              <a:rPr lang="en">
                <a:uFill>
                  <a:noFill/>
                </a:uFill>
                <a:hlinkClick r:id="rId4"/>
              </a:rPr>
              <a:t>http://localhost:8080/grafana/</a:t>
            </a:r>
            <a:endParaRPr/>
          </a:p>
          <a:p>
            <a:pPr indent="-349250" lvl="0" marL="457200" rtl="0" algn="l">
              <a:spcBef>
                <a:spcPts val="0"/>
              </a:spcBef>
              <a:spcAft>
                <a:spcPts val="0"/>
              </a:spcAft>
              <a:buSzPts val="1900"/>
              <a:buChar char="●"/>
            </a:pPr>
            <a:r>
              <a:rPr lang="en"/>
              <a:t>Feature Flags UI: </a:t>
            </a:r>
            <a:r>
              <a:rPr lang="en">
                <a:uFill>
                  <a:noFill/>
                </a:uFill>
                <a:hlinkClick r:id="rId5"/>
              </a:rPr>
              <a:t>http://localhost:8080/feature/</a:t>
            </a:r>
            <a:endParaRPr/>
          </a:p>
          <a:p>
            <a:pPr indent="-349250" lvl="0" marL="457200" rtl="0" algn="l">
              <a:spcBef>
                <a:spcPts val="0"/>
              </a:spcBef>
              <a:spcAft>
                <a:spcPts val="0"/>
              </a:spcAft>
              <a:buSzPts val="1900"/>
              <a:buChar char="●"/>
            </a:pPr>
            <a:r>
              <a:rPr lang="en"/>
              <a:t>Load Generator UI: </a:t>
            </a:r>
            <a:r>
              <a:rPr lang="en">
                <a:uFill>
                  <a:noFill/>
                </a:uFill>
                <a:hlinkClick r:id="rId6"/>
              </a:rPr>
              <a:t>http://localhost:8080/loadgen/</a:t>
            </a:r>
            <a:endParaRPr/>
          </a:p>
          <a:p>
            <a:pPr indent="-349250" lvl="0" marL="457200" rtl="0" algn="l">
              <a:spcBef>
                <a:spcPts val="0"/>
              </a:spcBef>
              <a:spcAft>
                <a:spcPts val="0"/>
              </a:spcAft>
              <a:buSzPts val="1900"/>
              <a:buChar char="●"/>
            </a:pPr>
            <a:r>
              <a:rPr lang="en"/>
              <a:t>Jaeger UI: </a:t>
            </a:r>
            <a:r>
              <a:rPr lang="en">
                <a:uFill>
                  <a:noFill/>
                </a:uFill>
                <a:hlinkClick r:id="rId7"/>
              </a:rPr>
              <a:t>http://localhost:8080/jaeger/ui/</a:t>
            </a:r>
            <a:endParaRPr/>
          </a:p>
          <a:p>
            <a:pPr indent="0" lvl="0" marL="457200" rtl="0" algn="l">
              <a:spcBef>
                <a:spcPts val="1200"/>
              </a:spcBef>
              <a:spcAft>
                <a:spcPts val="0"/>
              </a:spcAft>
              <a:buNone/>
            </a:pPr>
            <a:r>
              <a:t/>
            </a:r>
            <a:endParaRPr sz="1200">
              <a:solidFill>
                <a:srgbClr val="212529"/>
              </a:solidFill>
              <a:highlight>
                <a:srgbClr val="FFFFFF"/>
              </a:highlight>
              <a:latin typeface="Roboto"/>
              <a:ea typeface="Roboto"/>
              <a:cs typeface="Roboto"/>
              <a:sym typeface="Roboto"/>
            </a:endParaRPr>
          </a:p>
          <a:p>
            <a:pPr indent="0" lvl="0" marL="0" rtl="0" algn="l">
              <a:spcBef>
                <a:spcPts val="1200"/>
              </a:spcBef>
              <a:spcAft>
                <a:spcPts val="0"/>
              </a:spcAft>
              <a:buNone/>
            </a:pPr>
            <a:r>
              <a:t/>
            </a:r>
            <a:endParaRPr/>
          </a:p>
        </p:txBody>
      </p:sp>
      <p:sp>
        <p:nvSpPr>
          <p:cNvPr id="577" name="Google Shape;577;p3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40"/>
          <p:cNvSpPr txBox="1"/>
          <p:nvPr>
            <p:ph type="title"/>
          </p:nvPr>
        </p:nvSpPr>
        <p:spPr>
          <a:xfrm>
            <a:off x="742850" y="490475"/>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Flujo de datos</a:t>
            </a:r>
            <a:endParaRPr/>
          </a:p>
        </p:txBody>
      </p:sp>
      <p:sp>
        <p:nvSpPr>
          <p:cNvPr id="583" name="Google Shape;583;p40"/>
          <p:cNvSpPr txBox="1"/>
          <p:nvPr>
            <p:ph idx="1" type="body"/>
          </p:nvPr>
        </p:nvSpPr>
        <p:spPr>
          <a:xfrm>
            <a:off x="873350" y="2051385"/>
            <a:ext cx="4960800" cy="3817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sp>
        <p:nvSpPr>
          <p:cNvPr id="584" name="Google Shape;584;p40"/>
          <p:cNvSpPr txBox="1"/>
          <p:nvPr>
            <p:ph idx="2" type="body"/>
          </p:nvPr>
        </p:nvSpPr>
        <p:spPr>
          <a:xfrm>
            <a:off x="6464148" y="2037000"/>
            <a:ext cx="4961100" cy="3817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t/>
            </a:r>
            <a:endParaRPr/>
          </a:p>
        </p:txBody>
      </p:sp>
      <p:pic>
        <p:nvPicPr>
          <p:cNvPr id="585" name="Google Shape;585;p40"/>
          <p:cNvPicPr preferRelativeResize="0"/>
          <p:nvPr/>
        </p:nvPicPr>
        <p:blipFill>
          <a:blip r:embed="rId3">
            <a:alphaModFix/>
          </a:blip>
          <a:stretch>
            <a:fillRect/>
          </a:stretch>
        </p:blipFill>
        <p:spPr>
          <a:xfrm>
            <a:off x="619875" y="1384999"/>
            <a:ext cx="10391050" cy="5355575"/>
          </a:xfrm>
          <a:prstGeom prst="rect">
            <a:avLst/>
          </a:prstGeom>
          <a:noFill/>
          <a:ln>
            <a:noFill/>
          </a:ln>
        </p:spPr>
      </p:pic>
      <p:sp>
        <p:nvSpPr>
          <p:cNvPr id="586" name="Google Shape;586;p4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41"/>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Cosas interesantes</a:t>
            </a:r>
            <a:endParaRPr/>
          </a:p>
        </p:txBody>
      </p:sp>
      <p:sp>
        <p:nvSpPr>
          <p:cNvPr id="592" name="Google Shape;592;p41"/>
          <p:cNvSpPr txBox="1"/>
          <p:nvPr>
            <p:ph idx="1" type="body"/>
          </p:nvPr>
        </p:nvSpPr>
        <p:spPr>
          <a:xfrm>
            <a:off x="873350" y="2051375"/>
            <a:ext cx="7992300" cy="38178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AutoNum type="arabicPeriod"/>
            </a:pPr>
            <a:r>
              <a:rPr lang="en"/>
              <a:t>¿Dónde podemos ver las métricas?</a:t>
            </a:r>
            <a:endParaRPr/>
          </a:p>
          <a:p>
            <a:pPr indent="-349250" lvl="0" marL="457200" rtl="0" algn="l">
              <a:spcBef>
                <a:spcPts val="0"/>
              </a:spcBef>
              <a:spcAft>
                <a:spcPts val="0"/>
              </a:spcAft>
              <a:buSzPts val="1900"/>
              <a:buAutoNum type="arabicPeriod"/>
            </a:pPr>
            <a:r>
              <a:rPr lang="en"/>
              <a:t>¿Dónde podemos ver las trazas?</a:t>
            </a:r>
            <a:endParaRPr/>
          </a:p>
          <a:p>
            <a:pPr indent="-349250" lvl="0" marL="457200" rtl="0" algn="l">
              <a:spcBef>
                <a:spcPts val="0"/>
              </a:spcBef>
              <a:spcAft>
                <a:spcPts val="0"/>
              </a:spcAft>
              <a:buSzPts val="1900"/>
              <a:buAutoNum type="arabicPeriod"/>
            </a:pPr>
            <a:r>
              <a:rPr lang="en"/>
              <a:t>¿Dónde podemos ver los logs?</a:t>
            </a:r>
            <a:endParaRPr/>
          </a:p>
          <a:p>
            <a:pPr indent="-349250" lvl="0" marL="457200" rtl="0" algn="l">
              <a:spcBef>
                <a:spcPts val="0"/>
              </a:spcBef>
              <a:spcAft>
                <a:spcPts val="0"/>
              </a:spcAft>
              <a:buSzPts val="1900"/>
              <a:buAutoNum type="arabicPeriod"/>
            </a:pPr>
            <a:r>
              <a:rPr lang="en"/>
              <a:t>¿Dónde podemos ver la arquitectura del sistema?</a:t>
            </a:r>
            <a:endParaRPr/>
          </a:p>
          <a:p>
            <a:pPr indent="-349250" lvl="0" marL="457200" rtl="0" algn="l">
              <a:spcBef>
                <a:spcPts val="0"/>
              </a:spcBef>
              <a:spcAft>
                <a:spcPts val="0"/>
              </a:spcAft>
              <a:buSzPts val="1900"/>
              <a:buAutoNum type="arabicPeriod"/>
            </a:pPr>
            <a:r>
              <a:rPr lang="en"/>
              <a:t>¿Qué feature flags tenemos?</a:t>
            </a:r>
            <a:endParaRPr/>
          </a:p>
          <a:p>
            <a:pPr indent="0" lvl="0" marL="457200" rtl="0" algn="l">
              <a:spcBef>
                <a:spcPts val="0"/>
              </a:spcBef>
              <a:spcAft>
                <a:spcPts val="0"/>
              </a:spcAft>
              <a:buNone/>
            </a:pPr>
            <a:r>
              <a:t/>
            </a:r>
            <a:endParaRPr/>
          </a:p>
        </p:txBody>
      </p:sp>
      <p:sp>
        <p:nvSpPr>
          <p:cNvPr id="593" name="Google Shape;593;p4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42"/>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1 - vamos a situarnos</a:t>
            </a:r>
            <a:endParaRPr/>
          </a:p>
        </p:txBody>
      </p:sp>
      <p:sp>
        <p:nvSpPr>
          <p:cNvPr id="599" name="Google Shape;599;p42"/>
          <p:cNvSpPr txBox="1"/>
          <p:nvPr>
            <p:ph idx="1" type="body"/>
          </p:nvPr>
        </p:nvSpPr>
        <p:spPr>
          <a:xfrm>
            <a:off x="873350" y="2051375"/>
            <a:ext cx="10350000" cy="3817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Coged una traza, la primera que veais y </a:t>
            </a:r>
            <a:r>
              <a:rPr lang="en"/>
              <a:t>seguid</a:t>
            </a:r>
            <a:r>
              <a:rPr lang="en"/>
              <a:t> hasta llegar a la </a:t>
            </a:r>
            <a:r>
              <a:rPr lang="en"/>
              <a:t>raíz. </a:t>
            </a:r>
            <a:endParaRPr/>
          </a:p>
          <a:p>
            <a:pPr indent="-349250" lvl="0" marL="457200" rtl="0" algn="l">
              <a:spcBef>
                <a:spcPts val="0"/>
              </a:spcBef>
              <a:spcAft>
                <a:spcPts val="0"/>
              </a:spcAft>
              <a:buSzPts val="1900"/>
              <a:buChar char="●"/>
            </a:pPr>
            <a:r>
              <a:rPr lang="en"/>
              <a:t>¿Hay algo raro en esa traza?</a:t>
            </a:r>
            <a:endParaRPr/>
          </a:p>
          <a:p>
            <a:pPr indent="-349250" lvl="0" marL="457200" rtl="0" algn="l">
              <a:spcBef>
                <a:spcPts val="0"/>
              </a:spcBef>
              <a:spcAft>
                <a:spcPts val="0"/>
              </a:spcAft>
              <a:buSzPts val="1900"/>
              <a:buChar char="●"/>
            </a:pPr>
            <a:r>
              <a:rPr lang="en"/>
              <a:t>¿Cómo son los tiempos? </a:t>
            </a:r>
            <a:endParaRPr/>
          </a:p>
          <a:p>
            <a:pPr indent="-349250" lvl="0" marL="457200" rtl="0" algn="l">
              <a:spcBef>
                <a:spcPts val="0"/>
              </a:spcBef>
              <a:spcAft>
                <a:spcPts val="0"/>
              </a:spcAft>
              <a:buSzPts val="1900"/>
              <a:buChar char="●"/>
            </a:pPr>
            <a:r>
              <a:rPr lang="en"/>
              <a:t>¿Cumpliria la condicion de que las peticiones tienen que tardar menos de 40ms?</a:t>
            </a:r>
            <a:endParaRPr/>
          </a:p>
          <a:p>
            <a:pPr indent="-349250" lvl="0" marL="457200" rtl="0" algn="l">
              <a:spcBef>
                <a:spcPts val="0"/>
              </a:spcBef>
              <a:spcAft>
                <a:spcPts val="0"/>
              </a:spcAft>
              <a:buSzPts val="1900"/>
              <a:buChar char="●"/>
            </a:pPr>
            <a:r>
              <a:rPr lang="en"/>
              <a:t>Con un SLO en el que el 95% de las peticiones tienen que tardar menos de 40ms, ¿nuestra aplicación lo cumpliría?</a:t>
            </a:r>
            <a:endParaRPr/>
          </a:p>
          <a:p>
            <a:pPr indent="0" lvl="0" marL="0" rtl="0" algn="l">
              <a:spcBef>
                <a:spcPts val="0"/>
              </a:spcBef>
              <a:spcAft>
                <a:spcPts val="0"/>
              </a:spcAft>
              <a:buNone/>
            </a:pPr>
            <a:r>
              <a:t/>
            </a:r>
            <a:endParaRPr/>
          </a:p>
        </p:txBody>
      </p:sp>
      <p:sp>
        <p:nvSpPr>
          <p:cNvPr id="600" name="Google Shape;600;p4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3"/>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2 - peticiones con errores</a:t>
            </a:r>
            <a:endParaRPr/>
          </a:p>
        </p:txBody>
      </p:sp>
      <p:sp>
        <p:nvSpPr>
          <p:cNvPr id="606" name="Google Shape;606;p43"/>
          <p:cNvSpPr txBox="1"/>
          <p:nvPr>
            <p:ph idx="1" type="body"/>
          </p:nvPr>
        </p:nvSpPr>
        <p:spPr>
          <a:xfrm>
            <a:off x="873350" y="2051375"/>
            <a:ext cx="10636800" cy="38178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Para este escenario vamos a necesitar activar la feature flag </a:t>
            </a:r>
            <a:r>
              <a:rPr lang="en"/>
              <a:t>productCatalogFailure</a:t>
            </a:r>
            <a:endParaRPr/>
          </a:p>
          <a:p>
            <a:pPr indent="-349250" lvl="0" marL="457200" rtl="0" algn="l">
              <a:spcBef>
                <a:spcPts val="0"/>
              </a:spcBef>
              <a:spcAft>
                <a:spcPts val="0"/>
              </a:spcAft>
              <a:buSzPts val="1900"/>
              <a:buChar char="●"/>
            </a:pPr>
            <a:r>
              <a:rPr lang="en"/>
              <a:t>Esto va a generar peticiones con errores para un cierto productID, ¿cual 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Solucion: </a:t>
            </a:r>
            <a:endParaRPr/>
          </a:p>
        </p:txBody>
      </p:sp>
      <p:sp>
        <p:nvSpPr>
          <p:cNvPr id="607" name="Google Shape;607;p4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44"/>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2 - peticiones con errores</a:t>
            </a:r>
            <a:endParaRPr/>
          </a:p>
        </p:txBody>
      </p:sp>
      <p:sp>
        <p:nvSpPr>
          <p:cNvPr id="613" name="Google Shape;613;p44"/>
          <p:cNvSpPr txBox="1"/>
          <p:nvPr>
            <p:ph idx="1" type="body"/>
          </p:nvPr>
        </p:nvSpPr>
        <p:spPr>
          <a:xfrm>
            <a:off x="873350" y="2051375"/>
            <a:ext cx="10636800" cy="38178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Para este escenario vamos a necesitar activar la feature flag productCatalogFailure</a:t>
            </a:r>
            <a:endParaRPr/>
          </a:p>
          <a:p>
            <a:pPr indent="-349250" lvl="0" marL="457200" rtl="0" algn="l">
              <a:spcBef>
                <a:spcPts val="0"/>
              </a:spcBef>
              <a:spcAft>
                <a:spcPts val="0"/>
              </a:spcAft>
              <a:buSzPts val="1900"/>
              <a:buChar char="●"/>
            </a:pPr>
            <a:r>
              <a:rPr lang="en"/>
              <a:t>Esto va a generar peticiones con errores para un cierto productID, ¿cual 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Solucion: OLJCESPC7Z</a:t>
            </a:r>
            <a:endParaRPr/>
          </a:p>
        </p:txBody>
      </p:sp>
      <p:sp>
        <p:nvSpPr>
          <p:cNvPr id="614" name="Google Shape;614;p4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grpSp>
        <p:nvGrpSpPr>
          <p:cNvPr id="206" name="Google Shape;206;p18"/>
          <p:cNvGrpSpPr/>
          <p:nvPr/>
        </p:nvGrpSpPr>
        <p:grpSpPr>
          <a:xfrm>
            <a:off x="8215013" y="4161423"/>
            <a:ext cx="1064296" cy="945439"/>
            <a:chOff x="4766626" y="505529"/>
            <a:chExt cx="2445534" cy="2172423"/>
          </a:xfrm>
        </p:grpSpPr>
        <p:sp>
          <p:nvSpPr>
            <p:cNvPr id="207" name="Google Shape;207;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8" name="Google Shape;208;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09" name="Google Shape;209;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0" name="Google Shape;210;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1" name="Google Shape;211;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2" name="Google Shape;212;p18"/>
          <p:cNvGrpSpPr/>
          <p:nvPr/>
        </p:nvGrpSpPr>
        <p:grpSpPr>
          <a:xfrm>
            <a:off x="4314788" y="4161423"/>
            <a:ext cx="1064296" cy="945439"/>
            <a:chOff x="4766626" y="505529"/>
            <a:chExt cx="2445534" cy="2172423"/>
          </a:xfrm>
        </p:grpSpPr>
        <p:sp>
          <p:nvSpPr>
            <p:cNvPr id="213" name="Google Shape;213;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4" name="Google Shape;214;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5" name="Google Shape;215;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6" name="Google Shape;216;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17" name="Google Shape;217;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18" name="Google Shape;218;p18"/>
          <p:cNvGrpSpPr/>
          <p:nvPr/>
        </p:nvGrpSpPr>
        <p:grpSpPr>
          <a:xfrm>
            <a:off x="414563" y="4161423"/>
            <a:ext cx="1064296" cy="945439"/>
            <a:chOff x="4766626" y="505529"/>
            <a:chExt cx="2445534" cy="2172423"/>
          </a:xfrm>
        </p:grpSpPr>
        <p:sp>
          <p:nvSpPr>
            <p:cNvPr id="219" name="Google Shape;219;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0" name="Google Shape;220;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1" name="Google Shape;221;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2" name="Google Shape;222;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3" name="Google Shape;223;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24" name="Google Shape;224;p18"/>
          <p:cNvGrpSpPr/>
          <p:nvPr/>
        </p:nvGrpSpPr>
        <p:grpSpPr>
          <a:xfrm>
            <a:off x="8215013" y="2110323"/>
            <a:ext cx="1064296" cy="945439"/>
            <a:chOff x="4766626" y="505529"/>
            <a:chExt cx="2445534" cy="2172423"/>
          </a:xfrm>
        </p:grpSpPr>
        <p:sp>
          <p:nvSpPr>
            <p:cNvPr id="225" name="Google Shape;225;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6" name="Google Shape;226;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7" name="Google Shape;227;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8" name="Google Shape;228;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29" name="Google Shape;229;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0" name="Google Shape;230;p18"/>
          <p:cNvGrpSpPr/>
          <p:nvPr/>
        </p:nvGrpSpPr>
        <p:grpSpPr>
          <a:xfrm>
            <a:off x="4314788" y="2110323"/>
            <a:ext cx="1064296" cy="945439"/>
            <a:chOff x="4766626" y="505529"/>
            <a:chExt cx="2445534" cy="2172423"/>
          </a:xfrm>
        </p:grpSpPr>
        <p:sp>
          <p:nvSpPr>
            <p:cNvPr id="231" name="Google Shape;231;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2" name="Google Shape;232;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3" name="Google Shape;233;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4" name="Google Shape;234;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1"/>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5" name="Google Shape;235;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236" name="Google Shape;236;p18"/>
          <p:cNvGrpSpPr/>
          <p:nvPr/>
        </p:nvGrpSpPr>
        <p:grpSpPr>
          <a:xfrm>
            <a:off x="414563" y="2145748"/>
            <a:ext cx="1064296" cy="945439"/>
            <a:chOff x="4766626" y="505529"/>
            <a:chExt cx="2445534" cy="2172423"/>
          </a:xfrm>
        </p:grpSpPr>
        <p:sp>
          <p:nvSpPr>
            <p:cNvPr id="237" name="Google Shape;237;p18"/>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8" name="Google Shape;238;p18"/>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39" name="Google Shape;239;p18"/>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952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0" name="Google Shape;240;p18"/>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357188"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41" name="Google Shape;241;p18"/>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42" name="Google Shape;242;p18"/>
          <p:cNvSpPr txBox="1"/>
          <p:nvPr>
            <p:ph type="title"/>
          </p:nvPr>
        </p:nvSpPr>
        <p:spPr>
          <a:xfrm>
            <a:off x="490775" y="751875"/>
            <a:ext cx="11210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Qué vamos a ver hoy</a:t>
            </a:r>
            <a:endParaRPr/>
          </a:p>
        </p:txBody>
      </p:sp>
      <p:sp>
        <p:nvSpPr>
          <p:cNvPr id="243" name="Google Shape;243;p18"/>
          <p:cNvSpPr txBox="1"/>
          <p:nvPr>
            <p:ph idx="1" type="body"/>
          </p:nvPr>
        </p:nvSpPr>
        <p:spPr>
          <a:xfrm>
            <a:off x="566975" y="29709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¿Qué es observabilidad?</a:t>
            </a:r>
            <a:endParaRPr/>
          </a:p>
          <a:p>
            <a:pPr indent="0" lvl="0" marL="0" rtl="0" algn="l">
              <a:spcBef>
                <a:spcPts val="0"/>
              </a:spcBef>
              <a:spcAft>
                <a:spcPts val="0"/>
              </a:spcAft>
              <a:buNone/>
            </a:pPr>
            <a:r>
              <a:t/>
            </a:r>
            <a:endParaRPr/>
          </a:p>
        </p:txBody>
      </p:sp>
      <p:sp>
        <p:nvSpPr>
          <p:cNvPr id="244" name="Google Shape;244;p18"/>
          <p:cNvSpPr txBox="1"/>
          <p:nvPr>
            <p:ph idx="2" type="body"/>
          </p:nvPr>
        </p:nvSpPr>
        <p:spPr>
          <a:xfrm>
            <a:off x="4524900" y="29709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Diferencias entre ambas y utilidades</a:t>
            </a:r>
            <a:endParaRPr/>
          </a:p>
          <a:p>
            <a:pPr indent="0" lvl="0" marL="0" rtl="0" algn="l">
              <a:spcBef>
                <a:spcPts val="0"/>
              </a:spcBef>
              <a:spcAft>
                <a:spcPts val="0"/>
              </a:spcAft>
              <a:buNone/>
            </a:pPr>
            <a:r>
              <a:t/>
            </a:r>
            <a:endParaRPr/>
          </a:p>
        </p:txBody>
      </p:sp>
      <p:sp>
        <p:nvSpPr>
          <p:cNvPr id="245" name="Google Shape;245;p18"/>
          <p:cNvSpPr txBox="1"/>
          <p:nvPr>
            <p:ph idx="3" type="body"/>
          </p:nvPr>
        </p:nvSpPr>
        <p:spPr>
          <a:xfrm>
            <a:off x="566975" y="50120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SLO/SLI, feature flags,...</a:t>
            </a:r>
            <a:endParaRPr/>
          </a:p>
        </p:txBody>
      </p:sp>
      <p:sp>
        <p:nvSpPr>
          <p:cNvPr id="246" name="Google Shape;246;p18"/>
          <p:cNvSpPr txBox="1"/>
          <p:nvPr>
            <p:ph idx="4" type="body"/>
          </p:nvPr>
        </p:nvSpPr>
        <p:spPr>
          <a:xfrm>
            <a:off x="4524900" y="50120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Cómo se puede implementar esto de la observabilidad</a:t>
            </a:r>
            <a:endParaRPr/>
          </a:p>
        </p:txBody>
      </p:sp>
      <p:sp>
        <p:nvSpPr>
          <p:cNvPr id="247" name="Google Shape;247;p18"/>
          <p:cNvSpPr txBox="1"/>
          <p:nvPr>
            <p:ph idx="5" type="title"/>
          </p:nvPr>
        </p:nvSpPr>
        <p:spPr>
          <a:xfrm>
            <a:off x="674350" y="2275275"/>
            <a:ext cx="5367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01</a:t>
            </a:r>
            <a:endParaRPr/>
          </a:p>
        </p:txBody>
      </p:sp>
      <p:sp>
        <p:nvSpPr>
          <p:cNvPr id="248" name="Google Shape;248;p18"/>
          <p:cNvSpPr txBox="1"/>
          <p:nvPr>
            <p:ph idx="6" type="title"/>
          </p:nvPr>
        </p:nvSpPr>
        <p:spPr>
          <a:xfrm>
            <a:off x="4524900" y="2275200"/>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02</a:t>
            </a:r>
            <a:endParaRPr/>
          </a:p>
        </p:txBody>
      </p:sp>
      <p:sp>
        <p:nvSpPr>
          <p:cNvPr id="249" name="Google Shape;249;p18"/>
          <p:cNvSpPr txBox="1"/>
          <p:nvPr>
            <p:ph idx="7" type="title"/>
          </p:nvPr>
        </p:nvSpPr>
        <p:spPr>
          <a:xfrm>
            <a:off x="643175" y="4316250"/>
            <a:ext cx="6447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04</a:t>
            </a:r>
            <a:endParaRPr/>
          </a:p>
        </p:txBody>
      </p:sp>
      <p:sp>
        <p:nvSpPr>
          <p:cNvPr id="250" name="Google Shape;250;p18"/>
          <p:cNvSpPr txBox="1"/>
          <p:nvPr>
            <p:ph idx="8" type="title"/>
          </p:nvPr>
        </p:nvSpPr>
        <p:spPr>
          <a:xfrm>
            <a:off x="4499988" y="4305000"/>
            <a:ext cx="6939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 05</a:t>
            </a:r>
            <a:endParaRPr/>
          </a:p>
        </p:txBody>
      </p:sp>
      <p:sp>
        <p:nvSpPr>
          <p:cNvPr id="251" name="Google Shape;251;p18"/>
          <p:cNvSpPr txBox="1"/>
          <p:nvPr>
            <p:ph idx="9" type="body"/>
          </p:nvPr>
        </p:nvSpPr>
        <p:spPr>
          <a:xfrm>
            <a:off x="8482825" y="2970970"/>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En qué se basa y por qué </a:t>
            </a:r>
            <a:endParaRPr/>
          </a:p>
          <a:p>
            <a:pPr indent="0" lvl="0" marL="0" rtl="0" algn="l">
              <a:spcBef>
                <a:spcPts val="0"/>
              </a:spcBef>
              <a:spcAft>
                <a:spcPts val="0"/>
              </a:spcAft>
              <a:buNone/>
            </a:pPr>
            <a:r>
              <a:t/>
            </a:r>
            <a:endParaRPr/>
          </a:p>
        </p:txBody>
      </p:sp>
      <p:sp>
        <p:nvSpPr>
          <p:cNvPr id="252" name="Google Shape;252;p18"/>
          <p:cNvSpPr txBox="1"/>
          <p:nvPr>
            <p:ph idx="13" type="body"/>
          </p:nvPr>
        </p:nvSpPr>
        <p:spPr>
          <a:xfrm>
            <a:off x="8482825" y="5012029"/>
            <a:ext cx="3294600" cy="13227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Debate, escenarios, …</a:t>
            </a:r>
            <a:endParaRPr/>
          </a:p>
        </p:txBody>
      </p:sp>
      <p:sp>
        <p:nvSpPr>
          <p:cNvPr id="253" name="Google Shape;253;p18"/>
          <p:cNvSpPr txBox="1"/>
          <p:nvPr>
            <p:ph idx="14" type="title"/>
          </p:nvPr>
        </p:nvSpPr>
        <p:spPr>
          <a:xfrm>
            <a:off x="8434675" y="2275200"/>
            <a:ext cx="693900" cy="695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03</a:t>
            </a:r>
            <a:endParaRPr/>
          </a:p>
        </p:txBody>
      </p:sp>
      <p:sp>
        <p:nvSpPr>
          <p:cNvPr id="254" name="Google Shape;254;p18"/>
          <p:cNvSpPr txBox="1"/>
          <p:nvPr>
            <p:ph idx="15" type="title"/>
          </p:nvPr>
        </p:nvSpPr>
        <p:spPr>
          <a:xfrm>
            <a:off x="8482825" y="4316250"/>
            <a:ext cx="576900" cy="695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06</a:t>
            </a:r>
            <a:endParaRPr/>
          </a:p>
        </p:txBody>
      </p:sp>
      <p:sp>
        <p:nvSpPr>
          <p:cNvPr id="255" name="Google Shape;255;p18"/>
          <p:cNvSpPr/>
          <p:nvPr/>
        </p:nvSpPr>
        <p:spPr>
          <a:xfrm>
            <a:off x="1559969" y="2377053"/>
            <a:ext cx="1513758" cy="465436"/>
          </a:xfrm>
          <a:prstGeom prst="rect">
            <a:avLst/>
          </a:prstGeom>
        </p:spPr>
        <p:txBody>
          <a:bodyPr>
            <a:prstTxWarp prst="textPlain"/>
          </a:bodyPr>
          <a:lstStyle/>
          <a:p>
            <a:pPr lvl="0" algn="ctr"/>
            <a:r>
              <a:rPr b="0" i="0">
                <a:ln>
                  <a:noFill/>
                </a:ln>
                <a:solidFill>
                  <a:schemeClr val="accent3"/>
                </a:solidFill>
                <a:latin typeface="Pacifico"/>
              </a:rPr>
              <a:t>Definición</a:t>
            </a:r>
          </a:p>
        </p:txBody>
      </p:sp>
      <p:sp>
        <p:nvSpPr>
          <p:cNvPr id="256" name="Google Shape;256;p18"/>
          <p:cNvSpPr/>
          <p:nvPr/>
        </p:nvSpPr>
        <p:spPr>
          <a:xfrm>
            <a:off x="5585700" y="2017450"/>
            <a:ext cx="1735569" cy="1038297"/>
          </a:xfrm>
          <a:prstGeom prst="rect">
            <a:avLst/>
          </a:prstGeom>
        </p:spPr>
        <p:txBody>
          <a:bodyPr>
            <a:prstTxWarp prst="textPlain"/>
          </a:bodyPr>
          <a:lstStyle/>
          <a:p>
            <a:pPr lvl="0" algn="ctr"/>
            <a:r>
              <a:rPr b="0" i="0">
                <a:ln>
                  <a:noFill/>
                </a:ln>
                <a:solidFill>
                  <a:schemeClr val="accent3"/>
                </a:solidFill>
                <a:latin typeface="Pacifico"/>
              </a:rPr>
              <a:t>Monitorizacion </a:t>
            </a:r>
            <a:br>
              <a:rPr b="0" i="0">
                <a:ln>
                  <a:noFill/>
                </a:ln>
                <a:solidFill>
                  <a:schemeClr val="accent3"/>
                </a:solidFill>
                <a:latin typeface="Pacifico"/>
              </a:rPr>
            </a:br>
            <a:r>
              <a:rPr b="0" i="0">
                <a:ln>
                  <a:noFill/>
                </a:ln>
                <a:solidFill>
                  <a:schemeClr val="accent3"/>
                </a:solidFill>
                <a:latin typeface="Pacifico"/>
              </a:rPr>
              <a:t>vs </a:t>
            </a:r>
            <a:br>
              <a:rPr b="0" i="0">
                <a:ln>
                  <a:noFill/>
                </a:ln>
                <a:solidFill>
                  <a:schemeClr val="accent3"/>
                </a:solidFill>
                <a:latin typeface="Pacifico"/>
              </a:rPr>
            </a:br>
            <a:r>
              <a:rPr b="0" i="0">
                <a:ln>
                  <a:noFill/>
                </a:ln>
                <a:solidFill>
                  <a:schemeClr val="accent3"/>
                </a:solidFill>
                <a:latin typeface="Pacifico"/>
              </a:rPr>
              <a:t>o11y</a:t>
            </a:r>
          </a:p>
        </p:txBody>
      </p:sp>
      <p:sp>
        <p:nvSpPr>
          <p:cNvPr id="257" name="Google Shape;257;p18"/>
          <p:cNvSpPr/>
          <p:nvPr/>
        </p:nvSpPr>
        <p:spPr>
          <a:xfrm>
            <a:off x="9413794" y="4199145"/>
            <a:ext cx="1599359" cy="801543"/>
          </a:xfrm>
          <a:prstGeom prst="rect">
            <a:avLst/>
          </a:prstGeom>
        </p:spPr>
        <p:txBody>
          <a:bodyPr>
            <a:prstTxWarp prst="textPlain"/>
          </a:bodyPr>
          <a:lstStyle/>
          <a:p>
            <a:pPr lvl="0" algn="ctr"/>
            <a:r>
              <a:rPr b="0" i="0">
                <a:ln>
                  <a:noFill/>
                </a:ln>
                <a:solidFill>
                  <a:schemeClr val="accent3"/>
                </a:solidFill>
                <a:latin typeface="Pacifico"/>
              </a:rPr>
              <a:t>Tentáculos </a:t>
            </a:r>
            <a:br>
              <a:rPr b="0" i="0">
                <a:ln>
                  <a:noFill/>
                </a:ln>
                <a:solidFill>
                  <a:schemeClr val="accent3"/>
                </a:solidFill>
                <a:latin typeface="Pacifico"/>
              </a:rPr>
            </a:br>
            <a:r>
              <a:rPr b="0" i="0">
                <a:ln>
                  <a:noFill/>
                </a:ln>
                <a:solidFill>
                  <a:schemeClr val="accent3"/>
                </a:solidFill>
                <a:latin typeface="Pacifico"/>
              </a:rPr>
              <a:t>a la obra</a:t>
            </a:r>
          </a:p>
        </p:txBody>
      </p:sp>
      <p:sp>
        <p:nvSpPr>
          <p:cNvPr id="258" name="Google Shape;258;p18"/>
          <p:cNvSpPr/>
          <p:nvPr/>
        </p:nvSpPr>
        <p:spPr>
          <a:xfrm>
            <a:off x="5552294" y="4498777"/>
            <a:ext cx="2415343" cy="517686"/>
          </a:xfrm>
          <a:prstGeom prst="rect">
            <a:avLst/>
          </a:prstGeom>
        </p:spPr>
        <p:txBody>
          <a:bodyPr>
            <a:prstTxWarp prst="textPlain"/>
          </a:bodyPr>
          <a:lstStyle/>
          <a:p>
            <a:pPr lvl="0" algn="ctr"/>
            <a:r>
              <a:rPr b="0" i="0">
                <a:ln>
                  <a:noFill/>
                </a:ln>
                <a:solidFill>
                  <a:schemeClr val="accent3"/>
                </a:solidFill>
                <a:latin typeface="Pacifico"/>
              </a:rPr>
              <a:t>Open Telemetry</a:t>
            </a:r>
          </a:p>
        </p:txBody>
      </p:sp>
      <p:sp>
        <p:nvSpPr>
          <p:cNvPr id="259" name="Google Shape;259;p18"/>
          <p:cNvSpPr/>
          <p:nvPr/>
        </p:nvSpPr>
        <p:spPr>
          <a:xfrm>
            <a:off x="1559969" y="4451900"/>
            <a:ext cx="2417195" cy="492858"/>
          </a:xfrm>
          <a:prstGeom prst="rect">
            <a:avLst/>
          </a:prstGeom>
        </p:spPr>
        <p:txBody>
          <a:bodyPr>
            <a:prstTxWarp prst="textPlain"/>
          </a:bodyPr>
          <a:lstStyle/>
          <a:p>
            <a:pPr lvl="0" algn="ctr"/>
            <a:r>
              <a:rPr b="0" i="0">
                <a:ln>
                  <a:noFill/>
                </a:ln>
                <a:solidFill>
                  <a:schemeClr val="accent3"/>
                </a:solidFill>
                <a:latin typeface="Pacifico"/>
              </a:rPr>
              <a:t>Otros conceptos</a:t>
            </a:r>
          </a:p>
        </p:txBody>
      </p:sp>
      <p:sp>
        <p:nvSpPr>
          <p:cNvPr id="260" name="Google Shape;260;p18"/>
          <p:cNvSpPr/>
          <p:nvPr/>
        </p:nvSpPr>
        <p:spPr>
          <a:xfrm>
            <a:off x="9413794" y="2361859"/>
            <a:ext cx="1099466" cy="388728"/>
          </a:xfrm>
          <a:prstGeom prst="rect">
            <a:avLst/>
          </a:prstGeom>
        </p:spPr>
        <p:txBody>
          <a:bodyPr>
            <a:prstTxWarp prst="textPlain"/>
          </a:bodyPr>
          <a:lstStyle/>
          <a:p>
            <a:pPr lvl="0" algn="ctr"/>
            <a:r>
              <a:rPr b="0" i="0">
                <a:ln>
                  <a:noFill/>
                </a:ln>
                <a:solidFill>
                  <a:schemeClr val="accent3"/>
                </a:solidFill>
                <a:latin typeface="Pacifico"/>
              </a:rPr>
              <a:t>Pilares</a:t>
            </a:r>
          </a:p>
        </p:txBody>
      </p:sp>
      <p:sp>
        <p:nvSpPr>
          <p:cNvPr id="261" name="Google Shape;261;p1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5"/>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3 - memory leak</a:t>
            </a:r>
            <a:endParaRPr/>
          </a:p>
        </p:txBody>
      </p:sp>
      <p:sp>
        <p:nvSpPr>
          <p:cNvPr id="620" name="Google Shape;620;p45"/>
          <p:cNvSpPr txBox="1"/>
          <p:nvPr>
            <p:ph idx="1" type="body"/>
          </p:nvPr>
        </p:nvSpPr>
        <p:spPr>
          <a:xfrm>
            <a:off x="873350" y="1783825"/>
            <a:ext cx="10852500" cy="486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Para este escenario, necesitamos dejar corriendo la aplicación unos 10 minutos para tener datos y luego activar la FF </a:t>
            </a:r>
            <a:r>
              <a:rPr b="1" lang="en"/>
              <a:t>recommendationCache</a:t>
            </a:r>
            <a:r>
              <a:rPr lang="en"/>
              <a:t> y dejar la </a:t>
            </a:r>
            <a:r>
              <a:rPr lang="en"/>
              <a:t>aplicación</a:t>
            </a:r>
            <a:r>
              <a:rPr lang="en"/>
              <a:t> corriendo unos 10 minutos.</a:t>
            </a:r>
            <a:endParaRPr/>
          </a:p>
          <a:p>
            <a:pPr indent="0" lvl="0" marL="0" rtl="0" algn="l">
              <a:spcBef>
                <a:spcPts val="0"/>
              </a:spcBef>
              <a:spcAft>
                <a:spcPts val="0"/>
              </a:spcAft>
              <a:buNone/>
            </a:pPr>
            <a:r>
              <a:t/>
            </a:r>
            <a:endParaRPr/>
          </a:p>
        </p:txBody>
      </p:sp>
      <p:sp>
        <p:nvSpPr>
          <p:cNvPr id="621" name="Google Shape;621;p45"/>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46"/>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3 - memory leak</a:t>
            </a:r>
            <a:endParaRPr/>
          </a:p>
        </p:txBody>
      </p:sp>
      <p:sp>
        <p:nvSpPr>
          <p:cNvPr id="627" name="Google Shape;627;p46"/>
          <p:cNvSpPr txBox="1"/>
          <p:nvPr>
            <p:ph idx="1" type="body"/>
          </p:nvPr>
        </p:nvSpPr>
        <p:spPr>
          <a:xfrm>
            <a:off x="873350" y="1783825"/>
            <a:ext cx="10852500" cy="486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Para este escenario, necesitamos dejar corriendo la aplicación unos 10 minutos para tener datos y luego activar la FF </a:t>
            </a:r>
            <a:r>
              <a:rPr b="1" lang="en"/>
              <a:t>recommendationCache</a:t>
            </a:r>
            <a:r>
              <a:rPr lang="en"/>
              <a:t> y dejar la aplicación corriendo unos 10 minutos.</a:t>
            </a:r>
            <a:endParaRPr/>
          </a:p>
          <a:p>
            <a:pPr indent="0" lvl="0" marL="0" rtl="0" algn="l">
              <a:spcBef>
                <a:spcPts val="0"/>
              </a:spcBef>
              <a:spcAft>
                <a:spcPts val="0"/>
              </a:spcAft>
              <a:buNone/>
            </a:pPr>
            <a:r>
              <a:rPr lang="en"/>
              <a:t>Siguiendo la slide de los pilares:</a:t>
            </a:r>
            <a:endParaRPr/>
          </a:p>
          <a:p>
            <a:pPr indent="-349250" lvl="0" marL="457200" rtl="0" algn="l">
              <a:spcBef>
                <a:spcPts val="0"/>
              </a:spcBef>
              <a:spcAft>
                <a:spcPts val="0"/>
              </a:spcAft>
              <a:buSzPts val="1900"/>
              <a:buAutoNum type="arabicPeriod"/>
            </a:pPr>
            <a:r>
              <a:rPr lang="en"/>
              <a:t>¿Tengo un problema? - Metricas</a:t>
            </a:r>
            <a:endParaRPr/>
          </a:p>
          <a:p>
            <a:pPr indent="-349250" lvl="1" marL="914400" rtl="0" algn="l">
              <a:spcBef>
                <a:spcPts val="0"/>
              </a:spcBef>
              <a:spcAft>
                <a:spcPts val="0"/>
              </a:spcAft>
              <a:buSzPts val="1900"/>
              <a:buAutoNum type="alphaLcPeriod"/>
            </a:pPr>
            <a:r>
              <a:rPr lang="en"/>
              <a:t>En el dashboard de los servicios se ve como hay picos en CPU, latencia y ratio de errores. Con estos datos ya sabemos que algo pasa en el recommendation service.</a:t>
            </a:r>
            <a:endParaRPr/>
          </a:p>
          <a:p>
            <a:pPr indent="-349250" lvl="0" marL="457200" rtl="0" algn="l">
              <a:spcBef>
                <a:spcPts val="0"/>
              </a:spcBef>
              <a:spcAft>
                <a:spcPts val="0"/>
              </a:spcAft>
              <a:buSzPts val="1900"/>
              <a:buAutoNum type="arabicPeriod"/>
            </a:pPr>
            <a:r>
              <a:rPr lang="en"/>
              <a:t>¿Dónde está el problema? - Trazas</a:t>
            </a:r>
            <a:endParaRPr/>
          </a:p>
          <a:p>
            <a:pPr indent="-349250" lvl="1" marL="914400" rtl="0" algn="l">
              <a:spcBef>
                <a:spcPts val="0"/>
              </a:spcBef>
              <a:spcAft>
                <a:spcPts val="0"/>
              </a:spcAft>
              <a:buSzPts val="1900"/>
              <a:buAutoNum type="alphaLcPeriod"/>
            </a:pPr>
            <a:r>
              <a:rPr lang="en"/>
              <a:t>Sabemos que la latencia ha aumentado por lo que puede que mirando las trazas del recommendation service veamos que hay algunas con tiempos de carga fuera de lo normal.</a:t>
            </a:r>
            <a:endParaRPr/>
          </a:p>
          <a:p>
            <a:pPr indent="-349250" lvl="1" marL="914400" rtl="0" algn="l">
              <a:spcBef>
                <a:spcPts val="0"/>
              </a:spcBef>
              <a:spcAft>
                <a:spcPts val="0"/>
              </a:spcAft>
              <a:buSzPts val="1900"/>
              <a:buAutoNum type="alphaLcPeriod"/>
            </a:pPr>
            <a:r>
              <a:rPr lang="en"/>
              <a:t>Si cogemos alguna de las trazas lentas podemos ver algunos atributos útiles (app.cache_hit = true)</a:t>
            </a:r>
            <a:endParaRPr/>
          </a:p>
          <a:p>
            <a:pPr indent="-349250" lvl="1" marL="914400" rtl="0" algn="l">
              <a:spcBef>
                <a:spcPts val="0"/>
              </a:spcBef>
              <a:spcAft>
                <a:spcPts val="0"/>
              </a:spcAft>
              <a:buSzPts val="1900"/>
              <a:buAutoNum type="alphaLcPeriod"/>
            </a:pPr>
            <a:r>
              <a:rPr lang="en"/>
              <a:t>Con esto volvemos al buscador y comparamos las trazas con app.cache_hit a false y a true. ¿Qué ocurre?</a:t>
            </a:r>
            <a:endParaRPr/>
          </a:p>
        </p:txBody>
      </p:sp>
      <p:sp>
        <p:nvSpPr>
          <p:cNvPr id="628" name="Google Shape;628;p46"/>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47"/>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4 - ¿Dónde está la configuración?</a:t>
            </a:r>
            <a:endParaRPr/>
          </a:p>
        </p:txBody>
      </p:sp>
      <p:sp>
        <p:nvSpPr>
          <p:cNvPr id="634" name="Google Shape;634;p47"/>
          <p:cNvSpPr txBox="1"/>
          <p:nvPr>
            <p:ph idx="1" type="body"/>
          </p:nvPr>
        </p:nvSpPr>
        <p:spPr>
          <a:xfrm>
            <a:off x="873350" y="1783825"/>
            <a:ext cx="10852500" cy="2718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 priori, esta demo está pensada para poder jugar y ver conceptos teóricos en práctica pero, ¿ y si quiero usar mi propio backend?</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35" name="Google Shape;635;p47"/>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636" name="Google Shape;636;p47"/>
          <p:cNvSpPr txBox="1"/>
          <p:nvPr/>
        </p:nvSpPr>
        <p:spPr>
          <a:xfrm>
            <a:off x="1187600" y="4782975"/>
            <a:ext cx="6486000" cy="18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50">
              <a:highlight>
                <a:srgbClr val="F8F8F8"/>
              </a:highlight>
            </a:endParaRPr>
          </a:p>
          <a:p>
            <a:pPr indent="0" lvl="0" marL="0" rtl="0" algn="l">
              <a:spcBef>
                <a:spcPts val="0"/>
              </a:spcBef>
              <a:spcAft>
                <a:spcPts val="0"/>
              </a:spcAft>
              <a:buNone/>
            </a:pPr>
            <a:r>
              <a:t/>
            </a:r>
            <a:endParaRPr b="1">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48"/>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Escenario 4 - ¿Dónde está la configuración?</a:t>
            </a:r>
            <a:endParaRPr/>
          </a:p>
        </p:txBody>
      </p:sp>
      <p:sp>
        <p:nvSpPr>
          <p:cNvPr id="642" name="Google Shape;642;p48"/>
          <p:cNvSpPr txBox="1"/>
          <p:nvPr>
            <p:ph idx="1" type="body"/>
          </p:nvPr>
        </p:nvSpPr>
        <p:spPr>
          <a:xfrm>
            <a:off x="873350" y="1783825"/>
            <a:ext cx="10852500" cy="2718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A priori, esta demo está pensada para poder jugar y ver conceptos teóricos en práctica pero, ¿ y si quiero usar mi propio backend?</a:t>
            </a:r>
            <a:endParaRPr/>
          </a:p>
          <a:p>
            <a:pPr indent="0" lvl="0" marL="0" rtl="0" algn="l">
              <a:spcBef>
                <a:spcPts val="0"/>
              </a:spcBef>
              <a:spcAft>
                <a:spcPts val="0"/>
              </a:spcAft>
              <a:buNone/>
            </a:pPr>
            <a:r>
              <a:rPr lang="en"/>
              <a:t>Tenemos 2 ficheros de configuración</a:t>
            </a:r>
            <a:endParaRPr/>
          </a:p>
          <a:p>
            <a:pPr indent="-349250" lvl="0" marL="457200" rtl="0" algn="l">
              <a:spcBef>
                <a:spcPts val="0"/>
              </a:spcBef>
              <a:spcAft>
                <a:spcPts val="0"/>
              </a:spcAft>
              <a:buSzPts val="1900"/>
              <a:buChar char="●"/>
            </a:pPr>
            <a:r>
              <a:rPr lang="en"/>
              <a:t>src/otelcollector/otelcol-config.yml</a:t>
            </a:r>
            <a:endParaRPr/>
          </a:p>
          <a:p>
            <a:pPr indent="-349250" lvl="0" marL="457200" rtl="0" algn="l">
              <a:spcBef>
                <a:spcPts val="0"/>
              </a:spcBef>
              <a:spcAft>
                <a:spcPts val="0"/>
              </a:spcAft>
              <a:buSzPts val="1900"/>
              <a:buChar char="●"/>
            </a:pPr>
            <a:r>
              <a:rPr lang="en">
                <a:solidFill>
                  <a:schemeClr val="dk1"/>
                </a:solidFill>
              </a:rPr>
              <a:t>src/otelcollector/otelcol-config-extras.yml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En este segundo fichero podríamos añadir nuestro exporter y el pipeline (activación del exporter añadido antes)con el nuevo exporter. En este caso nuestro backed soporta OTLP sobre HTTP</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643" name="Google Shape;643;p48"/>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
        <p:nvSpPr>
          <p:cNvPr id="644" name="Google Shape;644;p48"/>
          <p:cNvSpPr txBox="1"/>
          <p:nvPr/>
        </p:nvSpPr>
        <p:spPr>
          <a:xfrm>
            <a:off x="1187600" y="4782975"/>
            <a:ext cx="6486000" cy="1892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950">
              <a:highlight>
                <a:srgbClr val="F8F8F8"/>
              </a:highlight>
            </a:endParaRPr>
          </a:p>
          <a:p>
            <a:pPr indent="0" lvl="0" marL="0" rtl="0" algn="l">
              <a:spcBef>
                <a:spcPts val="0"/>
              </a:spcBef>
              <a:spcAft>
                <a:spcPts val="0"/>
              </a:spcAft>
              <a:buNone/>
            </a:pPr>
            <a:r>
              <a:t/>
            </a:r>
            <a:endParaRPr b="1">
              <a:latin typeface="Nunito"/>
              <a:ea typeface="Nunito"/>
              <a:cs typeface="Nunito"/>
              <a:sym typeface="Nunito"/>
            </a:endParaRPr>
          </a:p>
        </p:txBody>
      </p:sp>
      <p:pic>
        <p:nvPicPr>
          <p:cNvPr id="645" name="Google Shape;645;p48"/>
          <p:cNvPicPr preferRelativeResize="0"/>
          <p:nvPr/>
        </p:nvPicPr>
        <p:blipFill>
          <a:blip r:embed="rId3">
            <a:alphaModFix/>
          </a:blip>
          <a:stretch>
            <a:fillRect/>
          </a:stretch>
        </p:blipFill>
        <p:spPr>
          <a:xfrm>
            <a:off x="1431500" y="4686438"/>
            <a:ext cx="3962400" cy="18192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49"/>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Ring - monitorización vs observabilidad</a:t>
            </a:r>
            <a:endParaRPr/>
          </a:p>
        </p:txBody>
      </p:sp>
      <p:sp>
        <p:nvSpPr>
          <p:cNvPr id="651" name="Google Shape;651;p49"/>
          <p:cNvSpPr txBox="1"/>
          <p:nvPr>
            <p:ph idx="1" type="body"/>
          </p:nvPr>
        </p:nvSpPr>
        <p:spPr>
          <a:xfrm>
            <a:off x="873350" y="1783825"/>
            <a:ext cx="10852500" cy="48654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
              <a:t>Por suerte, hoy nos toca turno de oncall y nos ha llegado una alerta mientras peleabamos con un mueble de IKEA. Nos dice que en nuestra tienda online han dejado de mostrarse algunos productos.  </a:t>
            </a:r>
            <a:endParaRPr/>
          </a:p>
          <a:p>
            <a:pPr indent="0" lvl="0" marL="0" rtl="0" algn="l">
              <a:spcBef>
                <a:spcPts val="0"/>
              </a:spcBef>
              <a:spcAft>
                <a:spcPts val="0"/>
              </a:spcAft>
              <a:buNone/>
            </a:pPr>
            <a:r>
              <a:t/>
            </a:r>
            <a:endParaRPr/>
          </a:p>
          <a:p>
            <a:pPr indent="-349250" lvl="0" marL="457200" rtl="0" algn="l">
              <a:spcBef>
                <a:spcPts val="0"/>
              </a:spcBef>
              <a:spcAft>
                <a:spcPts val="0"/>
              </a:spcAft>
              <a:buSzPts val="1900"/>
              <a:buChar char="●"/>
            </a:pPr>
            <a:r>
              <a:rPr lang="en"/>
              <a:t>¿Cómo lo haríamos con herramientas de monitorización?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349250" lvl="0" marL="457200" rtl="0" algn="l">
              <a:spcBef>
                <a:spcPts val="0"/>
              </a:spcBef>
              <a:spcAft>
                <a:spcPts val="0"/>
              </a:spcAft>
              <a:buSzPts val="1900"/>
              <a:buChar char="●"/>
            </a:pPr>
            <a:r>
              <a:rPr lang="en"/>
              <a:t>¿Y si tuviéramos implementada alguna solución de o11y como la del ejemplo?</a:t>
            </a:r>
            <a:endParaRPr/>
          </a:p>
        </p:txBody>
      </p:sp>
      <p:sp>
        <p:nvSpPr>
          <p:cNvPr id="652" name="Google Shape;652;p4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50"/>
          <p:cNvSpPr txBox="1"/>
          <p:nvPr>
            <p:ph type="title"/>
          </p:nvPr>
        </p:nvSpPr>
        <p:spPr>
          <a:xfrm>
            <a:off x="873350" y="836300"/>
            <a:ext cx="105519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Discusión</a:t>
            </a:r>
            <a:endParaRPr/>
          </a:p>
        </p:txBody>
      </p:sp>
      <p:sp>
        <p:nvSpPr>
          <p:cNvPr id="658" name="Google Shape;658;p50"/>
          <p:cNvSpPr txBox="1"/>
          <p:nvPr>
            <p:ph idx="1" type="body"/>
          </p:nvPr>
        </p:nvSpPr>
        <p:spPr>
          <a:xfrm>
            <a:off x="873350" y="1783825"/>
            <a:ext cx="10852500" cy="48654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 Alguien tiene pactados SLO/SLI? ¿Son realistas?</a:t>
            </a:r>
            <a:endParaRPr/>
          </a:p>
          <a:p>
            <a:pPr indent="-349250" lvl="0" marL="457200" rtl="0" algn="l">
              <a:spcBef>
                <a:spcPts val="0"/>
              </a:spcBef>
              <a:spcAft>
                <a:spcPts val="0"/>
              </a:spcAft>
              <a:buSzPts val="1900"/>
              <a:buChar char="●"/>
            </a:pPr>
            <a:r>
              <a:rPr lang="en"/>
              <a:t>¿ Quien tomó las decisiones? ¿Había perfiles técnicos?</a:t>
            </a:r>
            <a:endParaRPr/>
          </a:p>
          <a:p>
            <a:pPr indent="-349250" lvl="0" marL="457200" rtl="0" algn="l">
              <a:spcBef>
                <a:spcPts val="0"/>
              </a:spcBef>
              <a:spcAft>
                <a:spcPts val="0"/>
              </a:spcAft>
              <a:buSzPts val="1900"/>
              <a:buChar char="●"/>
            </a:pPr>
            <a:r>
              <a:rPr lang="en"/>
              <a:t>¿ En </a:t>
            </a:r>
            <a:r>
              <a:rPr lang="en"/>
              <a:t>qué</a:t>
            </a:r>
            <a:r>
              <a:rPr lang="en"/>
              <a:t> nivel </a:t>
            </a:r>
            <a:r>
              <a:rPr lang="en"/>
              <a:t>estáis</a:t>
            </a:r>
            <a:r>
              <a:rPr lang="en"/>
              <a:t> y en cual os gustaría estar?</a:t>
            </a:r>
            <a:endParaRPr/>
          </a:p>
          <a:p>
            <a:pPr indent="-349250" lvl="0" marL="457200" rtl="0" algn="l">
              <a:spcBef>
                <a:spcPts val="0"/>
              </a:spcBef>
              <a:spcAft>
                <a:spcPts val="0"/>
              </a:spcAft>
              <a:buSzPts val="1900"/>
              <a:buChar char="●"/>
            </a:pPr>
            <a:r>
              <a:rPr lang="en"/>
              <a:t>¿ Como se podria dar valor y fuerza a una iniciativa de observabilidad?</a:t>
            </a:r>
            <a:endParaRPr/>
          </a:p>
          <a:p>
            <a:pPr indent="-349250" lvl="0" marL="457200" rtl="0" algn="l">
              <a:spcBef>
                <a:spcPts val="0"/>
              </a:spcBef>
              <a:spcAft>
                <a:spcPts val="0"/>
              </a:spcAft>
              <a:buSzPts val="1900"/>
              <a:buChar char="●"/>
            </a:pPr>
            <a:r>
              <a:rPr lang="en"/>
              <a:t>De las preguntas clásicas de observabilidad, ¿cuáles aplicáis ya?</a:t>
            </a:r>
            <a:endParaRPr/>
          </a:p>
          <a:p>
            <a:pPr indent="-349250" lvl="1" marL="914400" rtl="0" algn="l">
              <a:spcBef>
                <a:spcPts val="0"/>
              </a:spcBef>
              <a:spcAft>
                <a:spcPts val="0"/>
              </a:spcAft>
              <a:buSzPts val="1900"/>
              <a:buChar char="○"/>
            </a:pPr>
            <a:r>
              <a:rPr lang="en"/>
              <a:t>¿Puedo saber el estado del servicio sin entrar en el servidor o ejecutar algo de forma remota?</a:t>
            </a:r>
            <a:endParaRPr/>
          </a:p>
          <a:p>
            <a:pPr indent="-349250" lvl="1" marL="914400" rtl="0" algn="l">
              <a:spcBef>
                <a:spcPts val="0"/>
              </a:spcBef>
              <a:spcAft>
                <a:spcPts val="0"/>
              </a:spcAft>
              <a:buSzPts val="1900"/>
              <a:buChar char="○"/>
            </a:pPr>
            <a:r>
              <a:rPr lang="en"/>
              <a:t>¿ Cómo veo los logs?</a:t>
            </a:r>
            <a:endParaRPr/>
          </a:p>
          <a:p>
            <a:pPr indent="-349250" lvl="1" marL="914400" rtl="0" algn="l">
              <a:spcBef>
                <a:spcPts val="0"/>
              </a:spcBef>
              <a:spcAft>
                <a:spcPts val="0"/>
              </a:spcAft>
              <a:buSzPts val="1900"/>
              <a:buChar char="○"/>
            </a:pPr>
            <a:r>
              <a:rPr lang="en"/>
              <a:t>¿ Tengo algún sistema de alertas o los avisos son con intervención humana?</a:t>
            </a:r>
            <a:endParaRPr/>
          </a:p>
          <a:p>
            <a:pPr indent="-349250" lvl="1" marL="914400" rtl="0" algn="l">
              <a:spcBef>
                <a:spcPts val="0"/>
              </a:spcBef>
              <a:spcAft>
                <a:spcPts val="0"/>
              </a:spcAft>
              <a:buSzPts val="1900"/>
              <a:buChar char="○"/>
            </a:pPr>
            <a:r>
              <a:rPr lang="en"/>
              <a:t>¿ El equipo de oncall es capaz de resolver un incidente sin sensación de estar en un escape room? </a:t>
            </a:r>
            <a:endParaRPr/>
          </a:p>
        </p:txBody>
      </p:sp>
      <p:sp>
        <p:nvSpPr>
          <p:cNvPr id="659" name="Google Shape;659;p5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1"/>
          <p:cNvSpPr/>
          <p:nvPr/>
        </p:nvSpPr>
        <p:spPr>
          <a:xfrm>
            <a:off x="7219100" y="4291430"/>
            <a:ext cx="1716201" cy="1755917"/>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65" name="Google Shape;665;p51"/>
          <p:cNvSpPr/>
          <p:nvPr/>
        </p:nvSpPr>
        <p:spPr>
          <a:xfrm>
            <a:off x="2494699" y="598746"/>
            <a:ext cx="2434328" cy="2490663"/>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666" name="Google Shape;666;p51"/>
          <p:cNvSpPr/>
          <p:nvPr/>
        </p:nvSpPr>
        <p:spPr>
          <a:xfrm>
            <a:off x="6285824" y="3637429"/>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51"/>
          <p:cNvSpPr/>
          <p:nvPr/>
        </p:nvSpPr>
        <p:spPr>
          <a:xfrm>
            <a:off x="233762" y="1647363"/>
            <a:ext cx="374439" cy="374439"/>
          </a:xfrm>
          <a:custGeom>
            <a:rect b="b" l="l" r="r" t="t"/>
            <a:pathLst>
              <a:path extrusionOk="0" h="308180" w="308180">
                <a:moveTo>
                  <a:pt x="154090" y="308181"/>
                </a:moveTo>
                <a:cubicBezTo>
                  <a:pt x="69126" y="308181"/>
                  <a:pt x="0" y="239055"/>
                  <a:pt x="0" y="154090"/>
                </a:cubicBezTo>
                <a:cubicBezTo>
                  <a:pt x="0" y="69126"/>
                  <a:pt x="69126" y="0"/>
                  <a:pt x="154090" y="0"/>
                </a:cubicBezTo>
                <a:cubicBezTo>
                  <a:pt x="239055" y="0"/>
                  <a:pt x="308181" y="69126"/>
                  <a:pt x="308181" y="154090"/>
                </a:cubicBezTo>
                <a:cubicBezTo>
                  <a:pt x="308181" y="239055"/>
                  <a:pt x="239055"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51"/>
          <p:cNvSpPr/>
          <p:nvPr/>
        </p:nvSpPr>
        <p:spPr>
          <a:xfrm>
            <a:off x="8235553" y="3841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5" y="0"/>
                  <a:pt x="308181" y="69126"/>
                  <a:pt x="308181" y="154090"/>
                </a:cubicBezTo>
                <a:cubicBezTo>
                  <a:pt x="308181" y="239055"/>
                  <a:pt x="239055" y="308181"/>
                  <a:pt x="154090" y="308181"/>
                </a:cubicBezTo>
                <a:close/>
                <a:moveTo>
                  <a:pt x="154090" y="39010"/>
                </a:moveTo>
                <a:cubicBezTo>
                  <a:pt x="90661" y="39010"/>
                  <a:pt x="39010" y="90660"/>
                  <a:pt x="39010" y="154090"/>
                </a:cubicBezTo>
                <a:cubicBezTo>
                  <a:pt x="39010" y="217521"/>
                  <a:pt x="90661" y="269171"/>
                  <a:pt x="154090" y="269171"/>
                </a:cubicBezTo>
                <a:cubicBezTo>
                  <a:pt x="217521" y="269171"/>
                  <a:pt x="269171" y="217521"/>
                  <a:pt x="269171" y="154090"/>
                </a:cubicBezTo>
                <a:cubicBezTo>
                  <a:pt x="269171"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51"/>
          <p:cNvSpPr/>
          <p:nvPr/>
        </p:nvSpPr>
        <p:spPr>
          <a:xfrm>
            <a:off x="6964997" y="5182905"/>
            <a:ext cx="374439" cy="374439"/>
          </a:xfrm>
          <a:custGeom>
            <a:rect b="b" l="l" r="r" t="t"/>
            <a:pathLst>
              <a:path extrusionOk="0" h="308180" w="308180">
                <a:moveTo>
                  <a:pt x="154090" y="308181"/>
                </a:moveTo>
                <a:cubicBezTo>
                  <a:pt x="69127" y="308181"/>
                  <a:pt x="0" y="239055"/>
                  <a:pt x="0" y="154090"/>
                </a:cubicBezTo>
                <a:cubicBezTo>
                  <a:pt x="0" y="69126"/>
                  <a:pt x="69127" y="0"/>
                  <a:pt x="154090" y="0"/>
                </a:cubicBezTo>
                <a:cubicBezTo>
                  <a:pt x="239054" y="0"/>
                  <a:pt x="308180" y="69126"/>
                  <a:pt x="308180" y="154090"/>
                </a:cubicBezTo>
                <a:cubicBezTo>
                  <a:pt x="308180" y="239055"/>
                  <a:pt x="239054" y="308181"/>
                  <a:pt x="154090" y="308181"/>
                </a:cubicBezTo>
                <a:close/>
                <a:moveTo>
                  <a:pt x="154090" y="39010"/>
                </a:moveTo>
                <a:cubicBezTo>
                  <a:pt x="90660" y="39010"/>
                  <a:pt x="39010" y="90660"/>
                  <a:pt x="39010" y="154090"/>
                </a:cubicBezTo>
                <a:cubicBezTo>
                  <a:pt x="39010" y="217521"/>
                  <a:pt x="90660" y="269171"/>
                  <a:pt x="154090" y="269171"/>
                </a:cubicBezTo>
                <a:cubicBezTo>
                  <a:pt x="217521" y="269171"/>
                  <a:pt x="269170" y="217521"/>
                  <a:pt x="269170" y="154090"/>
                </a:cubicBezTo>
                <a:cubicBezTo>
                  <a:pt x="269170" y="90660"/>
                  <a:pt x="217521" y="39010"/>
                  <a:pt x="154090" y="39010"/>
                </a:cubicBez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51"/>
          <p:cNvSpPr/>
          <p:nvPr/>
        </p:nvSpPr>
        <p:spPr>
          <a:xfrm>
            <a:off x="6972969" y="1423573"/>
            <a:ext cx="544053" cy="547111"/>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1" name="Google Shape;671;p51"/>
          <p:cNvSpPr/>
          <p:nvPr/>
        </p:nvSpPr>
        <p:spPr>
          <a:xfrm>
            <a:off x="3991946" y="1077033"/>
            <a:ext cx="4379200" cy="4380904"/>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2" name="Google Shape;672;p51"/>
          <p:cNvSpPr/>
          <p:nvPr/>
        </p:nvSpPr>
        <p:spPr>
          <a:xfrm>
            <a:off x="3971939" y="1226214"/>
            <a:ext cx="4171310" cy="4082503"/>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51"/>
          <p:cNvSpPr txBox="1"/>
          <p:nvPr>
            <p:ph type="title"/>
          </p:nvPr>
        </p:nvSpPr>
        <p:spPr>
          <a:xfrm>
            <a:off x="3971949" y="2163325"/>
            <a:ext cx="2510700" cy="8967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sz="6000"/>
              <a:t>Thank</a:t>
            </a:r>
            <a:endParaRPr sz="6000"/>
          </a:p>
        </p:txBody>
      </p:sp>
      <p:sp>
        <p:nvSpPr>
          <p:cNvPr id="674" name="Google Shape;674;p51"/>
          <p:cNvSpPr/>
          <p:nvPr/>
        </p:nvSpPr>
        <p:spPr>
          <a:xfrm>
            <a:off x="3843755" y="4347574"/>
            <a:ext cx="541451" cy="54316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51"/>
          <p:cNvSpPr/>
          <p:nvPr/>
        </p:nvSpPr>
        <p:spPr>
          <a:xfrm>
            <a:off x="4222851" y="1572827"/>
            <a:ext cx="427813" cy="429171"/>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51"/>
          <p:cNvSpPr/>
          <p:nvPr/>
        </p:nvSpPr>
        <p:spPr>
          <a:xfrm>
            <a:off x="6285815" y="1607825"/>
            <a:ext cx="2570316" cy="1877193"/>
          </a:xfrm>
          <a:prstGeom prst="rect">
            <a:avLst/>
          </a:prstGeom>
        </p:spPr>
        <p:txBody>
          <a:bodyPr>
            <a:prstTxWarp prst="textPlain"/>
          </a:bodyPr>
          <a:lstStyle/>
          <a:p>
            <a:pPr lvl="0" algn="ctr"/>
            <a:r>
              <a:rPr b="0" i="0">
                <a:ln>
                  <a:noFill/>
                </a:ln>
                <a:solidFill>
                  <a:schemeClr val="accent3"/>
                </a:solidFill>
                <a:latin typeface="Pacifico"/>
              </a:rPr>
              <a:t>you!</a:t>
            </a:r>
          </a:p>
        </p:txBody>
      </p:sp>
      <p:sp>
        <p:nvSpPr>
          <p:cNvPr id="677" name="Google Shape;677;p5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pic>
        <p:nvPicPr>
          <p:cNvPr id="678" name="Google Shape;678;p51"/>
          <p:cNvPicPr preferRelativeResize="0"/>
          <p:nvPr/>
        </p:nvPicPr>
        <p:blipFill>
          <a:blip r:embed="rId3">
            <a:alphaModFix/>
          </a:blip>
          <a:stretch>
            <a:fillRect/>
          </a:stretch>
        </p:blipFill>
        <p:spPr>
          <a:xfrm>
            <a:off x="4676525" y="3266325"/>
            <a:ext cx="2251259" cy="204240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2"/>
          <p:cNvSpPr txBox="1"/>
          <p:nvPr>
            <p:ph idx="1" type="body"/>
          </p:nvPr>
        </p:nvSpPr>
        <p:spPr>
          <a:xfrm>
            <a:off x="1594281" y="2844975"/>
            <a:ext cx="9003600" cy="2854500"/>
          </a:xfrm>
          <a:prstGeom prst="rect">
            <a:avLst/>
          </a:prstGeom>
        </p:spPr>
        <p:txBody>
          <a:bodyPr anchorCtr="0" anchor="t" bIns="121900" lIns="121900" spcFirstLastPara="1" rIns="121900" wrap="square" tIns="121900">
            <a:noAutofit/>
          </a:bodyPr>
          <a:lstStyle/>
          <a:p>
            <a:pPr indent="0" lvl="0" marL="0" rtl="0" algn="ctr">
              <a:lnSpc>
                <a:spcPct val="200000"/>
              </a:lnSpc>
              <a:spcBef>
                <a:spcPts val="0"/>
              </a:spcBef>
              <a:spcAft>
                <a:spcPts val="0"/>
              </a:spcAft>
              <a:buNone/>
            </a:pPr>
            <a:r>
              <a:rPr lang="en" sz="2400"/>
              <a:t>Presentation Template: </a:t>
            </a:r>
            <a:r>
              <a:rPr lang="en" sz="2400" u="sng">
                <a:solidFill>
                  <a:schemeClr val="hlink"/>
                </a:solidFill>
                <a:hlinkClick r:id="rId3"/>
              </a:rPr>
              <a:t>SlidesMania</a:t>
            </a:r>
            <a:endParaRPr sz="2400"/>
          </a:p>
          <a:p>
            <a:pPr indent="0" lvl="0" marL="0" rtl="0" algn="ctr">
              <a:lnSpc>
                <a:spcPct val="200000"/>
              </a:lnSpc>
              <a:spcBef>
                <a:spcPts val="0"/>
              </a:spcBef>
              <a:spcAft>
                <a:spcPts val="0"/>
              </a:spcAft>
              <a:buNone/>
            </a:pPr>
            <a:r>
              <a:rPr lang="en" sz="2400"/>
              <a:t>Sample Images: </a:t>
            </a:r>
            <a:r>
              <a:rPr lang="en" sz="2400" u="sng">
                <a:solidFill>
                  <a:schemeClr val="hlink"/>
                </a:solidFill>
                <a:hlinkClick r:id="rId4"/>
              </a:rPr>
              <a:t>Unsplash</a:t>
            </a:r>
            <a:endParaRPr sz="2400"/>
          </a:p>
          <a:p>
            <a:pPr indent="0" lvl="0" marL="0" rtl="0" algn="ctr">
              <a:lnSpc>
                <a:spcPct val="200000"/>
              </a:lnSpc>
              <a:spcBef>
                <a:spcPts val="0"/>
              </a:spcBef>
              <a:spcAft>
                <a:spcPts val="0"/>
              </a:spcAft>
              <a:buNone/>
            </a:pPr>
            <a:r>
              <a:rPr lang="en"/>
              <a:t>Fonts used in this presentation: Nunito, </a:t>
            </a:r>
            <a:r>
              <a:rPr b="1" lang="en">
                <a:latin typeface="Barlow Semi Condensed"/>
                <a:ea typeface="Barlow Semi Condensed"/>
                <a:cs typeface="Barlow Semi Condensed"/>
                <a:sym typeface="Barlow Semi Condensed"/>
              </a:rPr>
              <a:t>Barlow Semi Condensed Bold and </a:t>
            </a:r>
            <a:r>
              <a:rPr lang="en" sz="2500">
                <a:solidFill>
                  <a:schemeClr val="accent3"/>
                </a:solidFill>
                <a:latin typeface="Pacifico"/>
                <a:ea typeface="Pacifico"/>
                <a:cs typeface="Pacifico"/>
                <a:sym typeface="Pacifico"/>
              </a:rPr>
              <a:t>Pacifico. </a:t>
            </a:r>
            <a:endParaRPr sz="2500">
              <a:solidFill>
                <a:schemeClr val="accent3"/>
              </a:solidFill>
              <a:latin typeface="Pacifico"/>
              <a:ea typeface="Pacifico"/>
              <a:cs typeface="Pacifico"/>
              <a:sym typeface="Pacifico"/>
            </a:endParaRPr>
          </a:p>
        </p:txBody>
      </p:sp>
      <p:sp>
        <p:nvSpPr>
          <p:cNvPr id="684" name="Google Shape;684;p52"/>
          <p:cNvSpPr/>
          <p:nvPr/>
        </p:nvSpPr>
        <p:spPr>
          <a:xfrm>
            <a:off x="3744515" y="936500"/>
            <a:ext cx="4703100" cy="1396343"/>
          </a:xfrm>
          <a:prstGeom prst="rect">
            <a:avLst/>
          </a:prstGeom>
        </p:spPr>
        <p:txBody>
          <a:bodyPr>
            <a:prstTxWarp prst="textPlain"/>
          </a:bodyPr>
          <a:lstStyle/>
          <a:p>
            <a:pPr lvl="0" algn="ctr"/>
            <a:r>
              <a:rPr b="0" i="0">
                <a:ln>
                  <a:noFill/>
                </a:ln>
                <a:solidFill>
                  <a:schemeClr val="accent3"/>
                </a:solidFill>
                <a:latin typeface="Pacifico"/>
              </a:rPr>
              <a:t>Credits.</a:t>
            </a:r>
          </a:p>
        </p:txBody>
      </p:sp>
      <p:sp>
        <p:nvSpPr>
          <p:cNvPr id="685" name="Google Shape;685;p5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grpSp>
        <p:nvGrpSpPr>
          <p:cNvPr id="266" name="Google Shape;266;p19"/>
          <p:cNvGrpSpPr/>
          <p:nvPr/>
        </p:nvGrpSpPr>
        <p:grpSpPr>
          <a:xfrm>
            <a:off x="4766626" y="505529"/>
            <a:ext cx="2445534" cy="2172423"/>
            <a:chOff x="4766626" y="505529"/>
            <a:chExt cx="2445534" cy="2172423"/>
          </a:xfrm>
        </p:grpSpPr>
        <p:sp>
          <p:nvSpPr>
            <p:cNvPr id="267" name="Google Shape;267;p19"/>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8" name="Google Shape;268;p19"/>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69" name="Google Shape;269;p19"/>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0" name="Google Shape;270;p19"/>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71" name="Google Shape;271;p19"/>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72" name="Google Shape;272;p19"/>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Habilidad para poder responder cualquier pregunta de nuestros sistemas en cualquier momento sin necesidad de acceder a ellos de ninguna forma.</a:t>
            </a:r>
            <a:endParaRPr/>
          </a:p>
        </p:txBody>
      </p:sp>
      <p:sp>
        <p:nvSpPr>
          <p:cNvPr id="273" name="Google Shape;273;p19"/>
          <p:cNvSpPr/>
          <p:nvPr/>
        </p:nvSpPr>
        <p:spPr>
          <a:xfrm>
            <a:off x="5620600" y="1334800"/>
            <a:ext cx="786923" cy="766701"/>
          </a:xfrm>
          <a:prstGeom prst="rect">
            <a:avLst/>
          </a:prstGeom>
        </p:spPr>
        <p:txBody>
          <a:bodyPr>
            <a:prstTxWarp prst="textPlain"/>
          </a:bodyPr>
          <a:lstStyle/>
          <a:p>
            <a:pPr lvl="0" algn="ctr"/>
            <a:r>
              <a:rPr b="1" i="0">
                <a:ln>
                  <a:noFill/>
                </a:ln>
                <a:solidFill>
                  <a:schemeClr val="dk1"/>
                </a:solidFill>
                <a:latin typeface="Barlow Semi Condensed"/>
              </a:rPr>
              <a:t>01</a:t>
            </a:r>
          </a:p>
        </p:txBody>
      </p:sp>
      <p:sp>
        <p:nvSpPr>
          <p:cNvPr id="274" name="Google Shape;274;p19"/>
          <p:cNvSpPr/>
          <p:nvPr/>
        </p:nvSpPr>
        <p:spPr>
          <a:xfrm>
            <a:off x="4408264" y="3052500"/>
            <a:ext cx="3375466" cy="1037839"/>
          </a:xfrm>
          <a:prstGeom prst="rect">
            <a:avLst/>
          </a:prstGeom>
        </p:spPr>
        <p:txBody>
          <a:bodyPr>
            <a:prstTxWarp prst="textPlain"/>
          </a:bodyPr>
          <a:lstStyle/>
          <a:p>
            <a:pPr lvl="0" algn="ctr"/>
            <a:r>
              <a:rPr b="0" i="0">
                <a:ln>
                  <a:noFill/>
                </a:ln>
                <a:solidFill>
                  <a:schemeClr val="accent3"/>
                </a:solidFill>
                <a:latin typeface="Pacifico"/>
              </a:rPr>
              <a:t>Definición</a:t>
            </a:r>
          </a:p>
        </p:txBody>
      </p:sp>
      <p:sp>
        <p:nvSpPr>
          <p:cNvPr id="275" name="Google Shape;275;p19"/>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0"/>
          <p:cNvSpPr txBox="1"/>
          <p:nvPr>
            <p:ph type="title"/>
          </p:nvPr>
        </p:nvSpPr>
        <p:spPr>
          <a:xfrm>
            <a:off x="920475" y="1398175"/>
            <a:ext cx="5576400" cy="7635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
              <a:t>En profundidad…</a:t>
            </a:r>
            <a:endParaRPr/>
          </a:p>
        </p:txBody>
      </p:sp>
      <p:sp>
        <p:nvSpPr>
          <p:cNvPr id="281" name="Google Shape;281;p20"/>
          <p:cNvSpPr txBox="1"/>
          <p:nvPr>
            <p:ph idx="1" type="body"/>
          </p:nvPr>
        </p:nvSpPr>
        <p:spPr>
          <a:xfrm>
            <a:off x="920475" y="2217975"/>
            <a:ext cx="5576400" cy="31905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Cuando tengamos errores desconocidos (unkonwn unkowns) seremos capaces de encontrar el por qué.</a:t>
            </a:r>
            <a:endParaRPr/>
          </a:p>
          <a:p>
            <a:pPr indent="-349250" lvl="0" marL="457200" rtl="0" algn="l">
              <a:spcBef>
                <a:spcPts val="0"/>
              </a:spcBef>
              <a:spcAft>
                <a:spcPts val="0"/>
              </a:spcAft>
              <a:buSzPts val="1900"/>
              <a:buChar char="●"/>
            </a:pPr>
            <a:r>
              <a:rPr lang="en"/>
              <a:t>Podremos ver fácilmente si hay degradación en cualquiera de nuestros procesos.</a:t>
            </a:r>
            <a:endParaRPr/>
          </a:p>
          <a:p>
            <a:pPr indent="-349250" lvl="0" marL="457200" rtl="0" algn="l">
              <a:spcBef>
                <a:spcPts val="0"/>
              </a:spcBef>
              <a:spcAft>
                <a:spcPts val="0"/>
              </a:spcAft>
              <a:buSzPts val="1900"/>
              <a:buChar char="●"/>
            </a:pPr>
            <a:r>
              <a:rPr lang="en"/>
              <a:t>Podremos alertar de forma automática de cualquier anomalía y encontrar la causa sin morir (mucho) en el intento</a:t>
            </a:r>
            <a:endParaRPr/>
          </a:p>
        </p:txBody>
      </p:sp>
      <p:sp>
        <p:nvSpPr>
          <p:cNvPr id="282" name="Google Shape;282;p20"/>
          <p:cNvSpPr/>
          <p:nvPr/>
        </p:nvSpPr>
        <p:spPr>
          <a:xfrm>
            <a:off x="7929526" y="4444876"/>
            <a:ext cx="579053" cy="579053"/>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pic>
        <p:nvPicPr>
          <p:cNvPr id="283" name="Google Shape;283;p20"/>
          <p:cNvPicPr preferRelativeResize="0"/>
          <p:nvPr/>
        </p:nvPicPr>
        <p:blipFill>
          <a:blip r:embed="rId3">
            <a:alphaModFix/>
          </a:blip>
          <a:stretch>
            <a:fillRect/>
          </a:stretch>
        </p:blipFill>
        <p:spPr>
          <a:xfrm>
            <a:off x="6675350" y="1041400"/>
            <a:ext cx="5265798" cy="4813275"/>
          </a:xfrm>
          <a:prstGeom prst="rect">
            <a:avLst/>
          </a:prstGeom>
          <a:noFill/>
          <a:ln>
            <a:noFill/>
          </a:ln>
        </p:spPr>
      </p:pic>
      <p:sp>
        <p:nvSpPr>
          <p:cNvPr id="284" name="Google Shape;284;p20"/>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grpSp>
        <p:nvGrpSpPr>
          <p:cNvPr id="289" name="Google Shape;289;p21"/>
          <p:cNvGrpSpPr/>
          <p:nvPr/>
        </p:nvGrpSpPr>
        <p:grpSpPr>
          <a:xfrm>
            <a:off x="4766626" y="505529"/>
            <a:ext cx="2445534" cy="2172423"/>
            <a:chOff x="4766626" y="505529"/>
            <a:chExt cx="2445534" cy="2172423"/>
          </a:xfrm>
        </p:grpSpPr>
        <p:sp>
          <p:nvSpPr>
            <p:cNvPr id="290" name="Google Shape;290;p21"/>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1" name="Google Shape;291;p21"/>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2" name="Google Shape;292;p21"/>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3" name="Google Shape;293;p21"/>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294" name="Google Shape;294;p21"/>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295" name="Google Shape;295;p21"/>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Ya sabemos en qué nos ayuda pero, ¿en qué se diferencia de la monitorización?</a:t>
            </a:r>
            <a:endParaRPr/>
          </a:p>
        </p:txBody>
      </p:sp>
      <p:sp>
        <p:nvSpPr>
          <p:cNvPr id="296" name="Google Shape;296;p21"/>
          <p:cNvSpPr/>
          <p:nvPr/>
        </p:nvSpPr>
        <p:spPr>
          <a:xfrm>
            <a:off x="5620600" y="1334800"/>
            <a:ext cx="1002796" cy="766701"/>
          </a:xfrm>
          <a:prstGeom prst="rect">
            <a:avLst/>
          </a:prstGeom>
        </p:spPr>
        <p:txBody>
          <a:bodyPr>
            <a:prstTxWarp prst="textPlain"/>
          </a:bodyPr>
          <a:lstStyle/>
          <a:p>
            <a:pPr lvl="0" algn="ctr"/>
            <a:r>
              <a:rPr b="1" i="0">
                <a:ln>
                  <a:noFill/>
                </a:ln>
                <a:solidFill>
                  <a:schemeClr val="dk1"/>
                </a:solidFill>
                <a:latin typeface="Barlow Semi Condensed"/>
              </a:rPr>
              <a:t>02</a:t>
            </a:r>
          </a:p>
        </p:txBody>
      </p:sp>
      <p:sp>
        <p:nvSpPr>
          <p:cNvPr id="297" name="Google Shape;297;p21"/>
          <p:cNvSpPr/>
          <p:nvPr/>
        </p:nvSpPr>
        <p:spPr>
          <a:xfrm>
            <a:off x="506189" y="3228675"/>
            <a:ext cx="11356770" cy="799037"/>
          </a:xfrm>
          <a:prstGeom prst="rect">
            <a:avLst/>
          </a:prstGeom>
        </p:spPr>
        <p:txBody>
          <a:bodyPr>
            <a:prstTxWarp prst="textPlain"/>
          </a:bodyPr>
          <a:lstStyle/>
          <a:p>
            <a:pPr lvl="0" algn="ctr"/>
            <a:r>
              <a:rPr b="0" i="0">
                <a:ln>
                  <a:noFill/>
                </a:ln>
                <a:solidFill>
                  <a:schemeClr val="accent3"/>
                </a:solidFill>
                <a:latin typeface="Pacifico"/>
              </a:rPr>
              <a:t>Monitorización vs observabilidad</a:t>
            </a:r>
          </a:p>
        </p:txBody>
      </p:sp>
      <p:sp>
        <p:nvSpPr>
          <p:cNvPr id="298" name="Google Shape;298;p21"/>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2"/>
          <p:cNvSpPr txBox="1"/>
          <p:nvPr>
            <p:ph idx="2" type="body"/>
          </p:nvPr>
        </p:nvSpPr>
        <p:spPr>
          <a:xfrm>
            <a:off x="6398900" y="1990550"/>
            <a:ext cx="4961100" cy="38430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Se basa en patrones y propiedades - forma proactiva.</a:t>
            </a:r>
            <a:endParaRPr/>
          </a:p>
          <a:p>
            <a:pPr indent="-349250" lvl="0" marL="457200" rtl="0" algn="l">
              <a:spcBef>
                <a:spcPts val="0"/>
              </a:spcBef>
              <a:spcAft>
                <a:spcPts val="0"/>
              </a:spcAft>
              <a:buSzPts val="1900"/>
              <a:buChar char="●"/>
            </a:pPr>
            <a:r>
              <a:rPr lang="en"/>
              <a:t>Se buscan respuestas en base a hipótesis.</a:t>
            </a:r>
            <a:endParaRPr/>
          </a:p>
          <a:p>
            <a:pPr indent="-349250" lvl="0" marL="457200" rtl="0" algn="l">
              <a:spcBef>
                <a:spcPts val="0"/>
              </a:spcBef>
              <a:spcAft>
                <a:spcPts val="0"/>
              </a:spcAft>
              <a:buSzPts val="1900"/>
              <a:buChar char="●"/>
            </a:pPr>
            <a:r>
              <a:rPr lang="en"/>
              <a:t>Útil en entornos dinámicos y distribuidos.</a:t>
            </a:r>
            <a:endParaRPr/>
          </a:p>
          <a:p>
            <a:pPr indent="-349250" lvl="0" marL="457200" rtl="0" algn="l">
              <a:spcBef>
                <a:spcPts val="0"/>
              </a:spcBef>
              <a:spcAft>
                <a:spcPts val="0"/>
              </a:spcAft>
              <a:buSzPts val="1900"/>
              <a:buChar char="●"/>
            </a:pPr>
            <a:r>
              <a:rPr lang="en"/>
              <a:t>Responde a ¿Cómo está mi sistema?</a:t>
            </a:r>
            <a:endParaRPr/>
          </a:p>
          <a:p>
            <a:pPr indent="-349250" lvl="0" marL="457200" rtl="0" algn="l">
              <a:spcBef>
                <a:spcPts val="0"/>
              </a:spcBef>
              <a:spcAft>
                <a:spcPts val="0"/>
              </a:spcAft>
              <a:buSzPts val="1900"/>
              <a:buChar char="●"/>
            </a:pPr>
            <a:r>
              <a:rPr lang="en"/>
              <a:t>Trabaja con logs, trazas y métricas que incluyen los datos de monitorización.</a:t>
            </a:r>
            <a:endParaRPr/>
          </a:p>
          <a:p>
            <a:pPr indent="-349250" lvl="0" marL="457200" rtl="0" algn="l">
              <a:spcBef>
                <a:spcPts val="0"/>
              </a:spcBef>
              <a:spcAft>
                <a:spcPts val="0"/>
              </a:spcAft>
              <a:buSzPts val="1900"/>
              <a:buChar char="●"/>
            </a:pPr>
            <a:r>
              <a:rPr lang="en"/>
              <a:t>Proporciona información para trabajar con errores desconocidos.</a:t>
            </a:r>
            <a:endParaRPr/>
          </a:p>
          <a:p>
            <a:pPr indent="0" lvl="0" marL="0" rtl="0" algn="l">
              <a:spcBef>
                <a:spcPts val="0"/>
              </a:spcBef>
              <a:spcAft>
                <a:spcPts val="0"/>
              </a:spcAft>
              <a:buNone/>
            </a:pPr>
            <a:r>
              <a:t/>
            </a:r>
            <a:endParaRPr/>
          </a:p>
        </p:txBody>
      </p:sp>
      <p:sp>
        <p:nvSpPr>
          <p:cNvPr id="304" name="Google Shape;304;p22"/>
          <p:cNvSpPr txBox="1"/>
          <p:nvPr>
            <p:ph idx="1" type="body"/>
          </p:nvPr>
        </p:nvSpPr>
        <p:spPr>
          <a:xfrm>
            <a:off x="665325" y="1990550"/>
            <a:ext cx="4960800" cy="3804000"/>
          </a:xfrm>
          <a:prstGeom prst="rect">
            <a:avLst/>
          </a:prstGeom>
        </p:spPr>
        <p:txBody>
          <a:bodyPr anchorCtr="0" anchor="t" bIns="121900" lIns="121900" spcFirstLastPara="1" rIns="121900" wrap="square" tIns="121900">
            <a:noAutofit/>
          </a:bodyPr>
          <a:lstStyle/>
          <a:p>
            <a:pPr indent="-349250" lvl="0" marL="457200" rtl="0" algn="l">
              <a:spcBef>
                <a:spcPts val="0"/>
              </a:spcBef>
              <a:spcAft>
                <a:spcPts val="0"/>
              </a:spcAft>
              <a:buSzPts val="1900"/>
              <a:buChar char="●"/>
            </a:pPr>
            <a:r>
              <a:rPr lang="en"/>
              <a:t>Se basa en datos predefinidos - forma reactiva.</a:t>
            </a:r>
            <a:endParaRPr/>
          </a:p>
          <a:p>
            <a:pPr indent="-349250" lvl="0" marL="457200" rtl="0" algn="l">
              <a:spcBef>
                <a:spcPts val="0"/>
              </a:spcBef>
              <a:spcAft>
                <a:spcPts val="0"/>
              </a:spcAft>
              <a:buSzPts val="1900"/>
              <a:buChar char="●"/>
            </a:pPr>
            <a:r>
              <a:rPr lang="en"/>
              <a:t>Se buscan respuestas en base a paneles.</a:t>
            </a:r>
            <a:endParaRPr/>
          </a:p>
          <a:p>
            <a:pPr indent="-349250" lvl="0" marL="457200" rtl="0" algn="l">
              <a:spcBef>
                <a:spcPts val="0"/>
              </a:spcBef>
              <a:spcAft>
                <a:spcPts val="0"/>
              </a:spcAft>
              <a:buSzPts val="1900"/>
              <a:buChar char="●"/>
            </a:pPr>
            <a:r>
              <a:rPr lang="en"/>
              <a:t>Útil en entornos estáticos y monolitos.</a:t>
            </a:r>
            <a:endParaRPr/>
          </a:p>
          <a:p>
            <a:pPr indent="0" lvl="0" marL="0" rtl="0" algn="l">
              <a:spcBef>
                <a:spcPts val="0"/>
              </a:spcBef>
              <a:spcAft>
                <a:spcPts val="0"/>
              </a:spcAft>
              <a:buNone/>
            </a:pPr>
            <a:r>
              <a:t/>
            </a:r>
            <a:endParaRPr/>
          </a:p>
          <a:p>
            <a:pPr indent="-349250" lvl="0" marL="457200" rtl="0" algn="l">
              <a:spcBef>
                <a:spcPts val="0"/>
              </a:spcBef>
              <a:spcAft>
                <a:spcPts val="0"/>
              </a:spcAft>
              <a:buSzPts val="1900"/>
              <a:buChar char="●"/>
            </a:pPr>
            <a:r>
              <a:rPr lang="en"/>
              <a:t>Responde a: ¿Funciona mi sistema?</a:t>
            </a:r>
            <a:endParaRPr/>
          </a:p>
          <a:p>
            <a:pPr indent="-349250" lvl="0" marL="457200" rtl="0" algn="l">
              <a:spcBef>
                <a:spcPts val="0"/>
              </a:spcBef>
              <a:spcAft>
                <a:spcPts val="0"/>
              </a:spcAft>
              <a:buSzPts val="1900"/>
              <a:buChar char="●"/>
            </a:pPr>
            <a:r>
              <a:rPr lang="en"/>
              <a:t>Trabaja con datos de  disponibilidad, capacidad y rendimiento.</a:t>
            </a:r>
            <a:endParaRPr/>
          </a:p>
          <a:p>
            <a:pPr indent="-349250" lvl="0" marL="457200" rtl="0" algn="l">
              <a:spcBef>
                <a:spcPts val="0"/>
              </a:spcBef>
              <a:spcAft>
                <a:spcPts val="0"/>
              </a:spcAft>
              <a:buSzPts val="1900"/>
              <a:buChar char="●"/>
            </a:pPr>
            <a:r>
              <a:rPr lang="en"/>
              <a:t>Nos ayudan en caso de errores conocidos.</a:t>
            </a:r>
            <a:endParaRPr/>
          </a:p>
          <a:p>
            <a:pPr indent="0" lvl="0" marL="0" rtl="0" algn="l">
              <a:spcBef>
                <a:spcPts val="0"/>
              </a:spcBef>
              <a:spcAft>
                <a:spcPts val="0"/>
              </a:spcAft>
              <a:buNone/>
            </a:pPr>
            <a:r>
              <a:t/>
            </a:r>
            <a:endParaRPr/>
          </a:p>
        </p:txBody>
      </p:sp>
      <p:sp>
        <p:nvSpPr>
          <p:cNvPr id="305" name="Google Shape;305;p22"/>
          <p:cNvSpPr/>
          <p:nvPr/>
        </p:nvSpPr>
        <p:spPr>
          <a:xfrm>
            <a:off x="508977" y="988950"/>
            <a:ext cx="5273494" cy="733759"/>
          </a:xfrm>
          <a:prstGeom prst="rect">
            <a:avLst/>
          </a:prstGeom>
        </p:spPr>
        <p:txBody>
          <a:bodyPr>
            <a:prstTxWarp prst="textPlain"/>
          </a:bodyPr>
          <a:lstStyle/>
          <a:p>
            <a:pPr lvl="0" algn="ctr"/>
            <a:r>
              <a:rPr b="0" i="0">
                <a:ln>
                  <a:noFill/>
                </a:ln>
                <a:solidFill>
                  <a:schemeClr val="accent2"/>
                </a:solidFill>
                <a:latin typeface="Pacifico"/>
              </a:rPr>
              <a:t>Monitorización</a:t>
            </a:r>
          </a:p>
        </p:txBody>
      </p:sp>
      <p:sp>
        <p:nvSpPr>
          <p:cNvPr id="306" name="Google Shape;306;p22"/>
          <p:cNvSpPr/>
          <p:nvPr/>
        </p:nvSpPr>
        <p:spPr>
          <a:xfrm>
            <a:off x="10683775" y="5280849"/>
            <a:ext cx="1217164" cy="1245332"/>
          </a:xfrm>
          <a:custGeom>
            <a:rect b="b" l="l" r="r" t="t"/>
            <a:pathLst>
              <a:path extrusionOk="0" h="2490663" w="2434328">
                <a:moveTo>
                  <a:pt x="1613967" y="2439995"/>
                </a:moveTo>
                <a:cubicBezTo>
                  <a:pt x="1627959" y="2439995"/>
                  <a:pt x="1639300" y="2451337"/>
                  <a:pt x="1639300" y="2465328"/>
                </a:cubicBezTo>
                <a:lnTo>
                  <a:pt x="1637961" y="2468561"/>
                </a:lnTo>
                <a:lnTo>
                  <a:pt x="1604714" y="2480730"/>
                </a:lnTo>
                <a:lnTo>
                  <a:pt x="1595946" y="2482984"/>
                </a:lnTo>
                <a:lnTo>
                  <a:pt x="1588632" y="2465328"/>
                </a:lnTo>
                <a:cubicBezTo>
                  <a:pt x="1588632" y="2451337"/>
                  <a:pt x="1599975" y="2439995"/>
                  <a:pt x="1613967" y="2439995"/>
                </a:cubicBezTo>
                <a:close/>
                <a:moveTo>
                  <a:pt x="1454943" y="2439995"/>
                </a:moveTo>
                <a:cubicBezTo>
                  <a:pt x="1468935" y="2439995"/>
                  <a:pt x="1480276" y="2451337"/>
                  <a:pt x="1480276" y="2465328"/>
                </a:cubicBezTo>
                <a:cubicBezTo>
                  <a:pt x="1480276" y="2479320"/>
                  <a:pt x="1468935" y="2490663"/>
                  <a:pt x="1454943" y="2490663"/>
                </a:cubicBezTo>
                <a:cubicBezTo>
                  <a:pt x="1440951" y="2490663"/>
                  <a:pt x="1429608" y="2479320"/>
                  <a:pt x="1429608" y="2465328"/>
                </a:cubicBezTo>
                <a:cubicBezTo>
                  <a:pt x="1429608" y="2451337"/>
                  <a:pt x="1440951" y="2439995"/>
                  <a:pt x="1454943" y="2439995"/>
                </a:cubicBezTo>
                <a:close/>
                <a:moveTo>
                  <a:pt x="1296014" y="2439995"/>
                </a:moveTo>
                <a:cubicBezTo>
                  <a:pt x="1310006" y="2439995"/>
                  <a:pt x="1321347" y="2451337"/>
                  <a:pt x="1321347" y="2465328"/>
                </a:cubicBezTo>
                <a:cubicBezTo>
                  <a:pt x="1321347" y="2479320"/>
                  <a:pt x="1310006" y="2490663"/>
                  <a:pt x="1296014" y="2490663"/>
                </a:cubicBezTo>
                <a:cubicBezTo>
                  <a:pt x="1282022" y="2490663"/>
                  <a:pt x="1270679" y="2479320"/>
                  <a:pt x="1270679" y="2465328"/>
                </a:cubicBezTo>
                <a:cubicBezTo>
                  <a:pt x="1270679" y="2451337"/>
                  <a:pt x="1282022" y="2439995"/>
                  <a:pt x="1296014" y="2439995"/>
                </a:cubicBezTo>
                <a:close/>
                <a:moveTo>
                  <a:pt x="1138413" y="2439995"/>
                </a:moveTo>
                <a:cubicBezTo>
                  <a:pt x="1152405" y="2439995"/>
                  <a:pt x="1163746" y="2451337"/>
                  <a:pt x="1163746" y="2465328"/>
                </a:cubicBezTo>
                <a:cubicBezTo>
                  <a:pt x="1163746" y="2479320"/>
                  <a:pt x="1152405" y="2490663"/>
                  <a:pt x="1138413" y="2490663"/>
                </a:cubicBezTo>
                <a:cubicBezTo>
                  <a:pt x="1124421" y="2490663"/>
                  <a:pt x="1113078" y="2479320"/>
                  <a:pt x="1113078" y="2465328"/>
                </a:cubicBezTo>
                <a:cubicBezTo>
                  <a:pt x="1113078" y="2451337"/>
                  <a:pt x="1124421" y="2439995"/>
                  <a:pt x="1138413" y="2439995"/>
                </a:cubicBezTo>
                <a:close/>
                <a:moveTo>
                  <a:pt x="979386" y="2439995"/>
                </a:moveTo>
                <a:cubicBezTo>
                  <a:pt x="993378" y="2439995"/>
                  <a:pt x="1004720" y="2451337"/>
                  <a:pt x="1004720" y="2465328"/>
                </a:cubicBezTo>
                <a:cubicBezTo>
                  <a:pt x="1004720" y="2479320"/>
                  <a:pt x="993378" y="2490663"/>
                  <a:pt x="979386" y="2490663"/>
                </a:cubicBezTo>
                <a:cubicBezTo>
                  <a:pt x="965395" y="2490663"/>
                  <a:pt x="954052" y="2479320"/>
                  <a:pt x="954052" y="2465328"/>
                </a:cubicBezTo>
                <a:cubicBezTo>
                  <a:pt x="954052" y="2451337"/>
                  <a:pt x="965395" y="2439995"/>
                  <a:pt x="979386" y="2439995"/>
                </a:cubicBezTo>
                <a:close/>
                <a:moveTo>
                  <a:pt x="820362" y="2439995"/>
                </a:moveTo>
                <a:cubicBezTo>
                  <a:pt x="834354" y="2439995"/>
                  <a:pt x="845696" y="2451337"/>
                  <a:pt x="845696" y="2465328"/>
                </a:cubicBezTo>
                <a:lnTo>
                  <a:pt x="840598" y="2477638"/>
                </a:lnTo>
                <a:lnTo>
                  <a:pt x="796600" y="2461535"/>
                </a:lnTo>
                <a:lnTo>
                  <a:pt x="802449" y="2447415"/>
                </a:lnTo>
                <a:cubicBezTo>
                  <a:pt x="807033" y="2442831"/>
                  <a:pt x="813367" y="2439995"/>
                  <a:pt x="820362" y="2439995"/>
                </a:cubicBezTo>
                <a:close/>
                <a:moveTo>
                  <a:pt x="1932015" y="2292925"/>
                </a:moveTo>
                <a:cubicBezTo>
                  <a:pt x="1939011" y="2292925"/>
                  <a:pt x="1945344" y="2295761"/>
                  <a:pt x="1949929" y="2300345"/>
                </a:cubicBezTo>
                <a:lnTo>
                  <a:pt x="1953424" y="2308783"/>
                </a:lnTo>
                <a:lnTo>
                  <a:pt x="1937278" y="2320856"/>
                </a:lnTo>
                <a:lnTo>
                  <a:pt x="1913692" y="2335185"/>
                </a:lnTo>
                <a:lnTo>
                  <a:pt x="1906681" y="2318258"/>
                </a:lnTo>
                <a:cubicBezTo>
                  <a:pt x="1906681" y="2304267"/>
                  <a:pt x="1918023" y="2292925"/>
                  <a:pt x="1932015" y="2292925"/>
                </a:cubicBezTo>
                <a:close/>
                <a:moveTo>
                  <a:pt x="1772991" y="2292925"/>
                </a:moveTo>
                <a:cubicBezTo>
                  <a:pt x="1786983" y="2292925"/>
                  <a:pt x="1798324" y="2304267"/>
                  <a:pt x="1798324" y="2318258"/>
                </a:cubicBezTo>
                <a:cubicBezTo>
                  <a:pt x="1798324" y="2332250"/>
                  <a:pt x="1786983" y="2343593"/>
                  <a:pt x="1772991" y="2343593"/>
                </a:cubicBezTo>
                <a:cubicBezTo>
                  <a:pt x="1758999" y="2343593"/>
                  <a:pt x="1747656" y="2332250"/>
                  <a:pt x="1747656" y="2318258"/>
                </a:cubicBezTo>
                <a:cubicBezTo>
                  <a:pt x="1747656" y="2304267"/>
                  <a:pt x="1758999" y="2292925"/>
                  <a:pt x="1772991" y="2292925"/>
                </a:cubicBezTo>
                <a:close/>
                <a:moveTo>
                  <a:pt x="1613967" y="2292925"/>
                </a:moveTo>
                <a:cubicBezTo>
                  <a:pt x="1627959" y="2292925"/>
                  <a:pt x="1639300" y="2304267"/>
                  <a:pt x="1639300" y="2318258"/>
                </a:cubicBezTo>
                <a:cubicBezTo>
                  <a:pt x="1639300" y="2332250"/>
                  <a:pt x="1627959" y="2343593"/>
                  <a:pt x="1613967" y="2343593"/>
                </a:cubicBezTo>
                <a:cubicBezTo>
                  <a:pt x="1599975" y="2343593"/>
                  <a:pt x="1588632" y="2332250"/>
                  <a:pt x="1588632" y="2318258"/>
                </a:cubicBezTo>
                <a:cubicBezTo>
                  <a:pt x="1588632" y="2304267"/>
                  <a:pt x="1599975" y="2292925"/>
                  <a:pt x="1613967" y="2292925"/>
                </a:cubicBezTo>
                <a:close/>
                <a:moveTo>
                  <a:pt x="1454943" y="2292925"/>
                </a:moveTo>
                <a:cubicBezTo>
                  <a:pt x="1468935" y="2292925"/>
                  <a:pt x="1480276" y="2304267"/>
                  <a:pt x="1480276" y="2318258"/>
                </a:cubicBezTo>
                <a:cubicBezTo>
                  <a:pt x="1480276" y="2332250"/>
                  <a:pt x="1468935" y="2343593"/>
                  <a:pt x="1454943" y="2343593"/>
                </a:cubicBezTo>
                <a:cubicBezTo>
                  <a:pt x="1440951" y="2343593"/>
                  <a:pt x="1429608" y="2332250"/>
                  <a:pt x="1429608" y="2318258"/>
                </a:cubicBezTo>
                <a:cubicBezTo>
                  <a:pt x="1429608" y="2304267"/>
                  <a:pt x="1440951" y="2292925"/>
                  <a:pt x="1454943" y="2292925"/>
                </a:cubicBezTo>
                <a:close/>
                <a:moveTo>
                  <a:pt x="1296014" y="2292925"/>
                </a:moveTo>
                <a:cubicBezTo>
                  <a:pt x="1310006" y="2292925"/>
                  <a:pt x="1321347" y="2304267"/>
                  <a:pt x="1321347" y="2318258"/>
                </a:cubicBezTo>
                <a:cubicBezTo>
                  <a:pt x="1321347" y="2332250"/>
                  <a:pt x="1310006" y="2343593"/>
                  <a:pt x="1296014" y="2343593"/>
                </a:cubicBezTo>
                <a:cubicBezTo>
                  <a:pt x="1282022" y="2343593"/>
                  <a:pt x="1270679" y="2332250"/>
                  <a:pt x="1270679" y="2318258"/>
                </a:cubicBezTo>
                <a:cubicBezTo>
                  <a:pt x="1270679" y="2304267"/>
                  <a:pt x="1282022" y="2292925"/>
                  <a:pt x="1296014" y="2292925"/>
                </a:cubicBezTo>
                <a:close/>
                <a:moveTo>
                  <a:pt x="1138413" y="2292925"/>
                </a:moveTo>
                <a:cubicBezTo>
                  <a:pt x="1152405" y="2292925"/>
                  <a:pt x="1163746" y="2304267"/>
                  <a:pt x="1163746" y="2318258"/>
                </a:cubicBezTo>
                <a:cubicBezTo>
                  <a:pt x="1163746" y="2332250"/>
                  <a:pt x="1152405" y="2343593"/>
                  <a:pt x="1138413" y="2343593"/>
                </a:cubicBezTo>
                <a:cubicBezTo>
                  <a:pt x="1124421" y="2343593"/>
                  <a:pt x="1113078" y="2332250"/>
                  <a:pt x="1113078" y="2318258"/>
                </a:cubicBezTo>
                <a:cubicBezTo>
                  <a:pt x="1113078" y="2304267"/>
                  <a:pt x="1124421" y="2292925"/>
                  <a:pt x="1138413" y="2292925"/>
                </a:cubicBezTo>
                <a:close/>
                <a:moveTo>
                  <a:pt x="979386" y="2292925"/>
                </a:moveTo>
                <a:cubicBezTo>
                  <a:pt x="993378" y="2292925"/>
                  <a:pt x="1004720" y="2304267"/>
                  <a:pt x="1004720" y="2318258"/>
                </a:cubicBezTo>
                <a:cubicBezTo>
                  <a:pt x="1004720" y="2332250"/>
                  <a:pt x="993378" y="2343593"/>
                  <a:pt x="979386" y="2343593"/>
                </a:cubicBezTo>
                <a:cubicBezTo>
                  <a:pt x="965395" y="2343593"/>
                  <a:pt x="954052" y="2332250"/>
                  <a:pt x="954052" y="2318258"/>
                </a:cubicBezTo>
                <a:cubicBezTo>
                  <a:pt x="954052" y="2304267"/>
                  <a:pt x="965395" y="2292925"/>
                  <a:pt x="979386" y="2292925"/>
                </a:cubicBezTo>
                <a:close/>
                <a:moveTo>
                  <a:pt x="820362" y="2292925"/>
                </a:moveTo>
                <a:cubicBezTo>
                  <a:pt x="834354" y="2292925"/>
                  <a:pt x="845696" y="2304267"/>
                  <a:pt x="845696" y="2318258"/>
                </a:cubicBezTo>
                <a:cubicBezTo>
                  <a:pt x="845696" y="2332250"/>
                  <a:pt x="834354" y="2343593"/>
                  <a:pt x="820362" y="2343593"/>
                </a:cubicBezTo>
                <a:cubicBezTo>
                  <a:pt x="806371" y="2343593"/>
                  <a:pt x="795028" y="2332250"/>
                  <a:pt x="795028" y="2318258"/>
                </a:cubicBezTo>
                <a:cubicBezTo>
                  <a:pt x="795028" y="2304267"/>
                  <a:pt x="806371" y="2292925"/>
                  <a:pt x="820362" y="2292925"/>
                </a:cubicBezTo>
                <a:close/>
                <a:moveTo>
                  <a:pt x="661338" y="2292925"/>
                </a:moveTo>
                <a:cubicBezTo>
                  <a:pt x="675330" y="2292925"/>
                  <a:pt x="686672" y="2304267"/>
                  <a:pt x="686672" y="2318258"/>
                </a:cubicBezTo>
                <a:cubicBezTo>
                  <a:pt x="686672" y="2332250"/>
                  <a:pt x="675330" y="2343593"/>
                  <a:pt x="661338" y="2343593"/>
                </a:cubicBezTo>
                <a:cubicBezTo>
                  <a:pt x="647347" y="2343593"/>
                  <a:pt x="636004" y="2332250"/>
                  <a:pt x="636004" y="2318258"/>
                </a:cubicBezTo>
                <a:cubicBezTo>
                  <a:pt x="636004" y="2304267"/>
                  <a:pt x="647347" y="2292925"/>
                  <a:pt x="661338" y="2292925"/>
                </a:cubicBezTo>
                <a:close/>
                <a:moveTo>
                  <a:pt x="502312" y="2292925"/>
                </a:moveTo>
                <a:cubicBezTo>
                  <a:pt x="516304" y="2292925"/>
                  <a:pt x="527647" y="2304267"/>
                  <a:pt x="527647" y="2318258"/>
                </a:cubicBezTo>
                <a:lnTo>
                  <a:pt x="524542" y="2325754"/>
                </a:lnTo>
                <a:lnTo>
                  <a:pt x="516480" y="2320856"/>
                </a:lnTo>
                <a:lnTo>
                  <a:pt x="487393" y="2299105"/>
                </a:lnTo>
                <a:close/>
                <a:moveTo>
                  <a:pt x="2091040" y="2145761"/>
                </a:moveTo>
                <a:cubicBezTo>
                  <a:pt x="2105031" y="2145761"/>
                  <a:pt x="2116374" y="2157104"/>
                  <a:pt x="2116374" y="2171096"/>
                </a:cubicBezTo>
                <a:lnTo>
                  <a:pt x="2114552" y="2175495"/>
                </a:lnTo>
                <a:lnTo>
                  <a:pt x="2091918" y="2196065"/>
                </a:lnTo>
                <a:lnTo>
                  <a:pt x="2091040" y="2196429"/>
                </a:lnTo>
                <a:cubicBezTo>
                  <a:pt x="2077049" y="2196429"/>
                  <a:pt x="2065706" y="2185087"/>
                  <a:pt x="2065706" y="2171096"/>
                </a:cubicBezTo>
                <a:cubicBezTo>
                  <a:pt x="2065706" y="2157104"/>
                  <a:pt x="2077049" y="2145761"/>
                  <a:pt x="2091040" y="2145761"/>
                </a:cubicBezTo>
                <a:close/>
                <a:moveTo>
                  <a:pt x="1932015" y="2145761"/>
                </a:moveTo>
                <a:cubicBezTo>
                  <a:pt x="1946006" y="2145761"/>
                  <a:pt x="1957349" y="2157104"/>
                  <a:pt x="1957349" y="2171096"/>
                </a:cubicBezTo>
                <a:cubicBezTo>
                  <a:pt x="1957349" y="2185087"/>
                  <a:pt x="1946006" y="2196429"/>
                  <a:pt x="1932015" y="2196429"/>
                </a:cubicBezTo>
                <a:cubicBezTo>
                  <a:pt x="1918023" y="2196429"/>
                  <a:pt x="1906681" y="2185087"/>
                  <a:pt x="1906681" y="2171096"/>
                </a:cubicBezTo>
                <a:cubicBezTo>
                  <a:pt x="1906681" y="2157104"/>
                  <a:pt x="1918023" y="2145761"/>
                  <a:pt x="1932015" y="2145761"/>
                </a:cubicBezTo>
                <a:close/>
                <a:moveTo>
                  <a:pt x="1772991" y="2145761"/>
                </a:moveTo>
                <a:cubicBezTo>
                  <a:pt x="1786983" y="2145761"/>
                  <a:pt x="1798324" y="2157104"/>
                  <a:pt x="1798324" y="2171096"/>
                </a:cubicBezTo>
                <a:cubicBezTo>
                  <a:pt x="1798324" y="2185087"/>
                  <a:pt x="1786983" y="2196429"/>
                  <a:pt x="1772991" y="2196429"/>
                </a:cubicBezTo>
                <a:cubicBezTo>
                  <a:pt x="1758999" y="2196429"/>
                  <a:pt x="1747656" y="2185087"/>
                  <a:pt x="1747656" y="2171096"/>
                </a:cubicBezTo>
                <a:cubicBezTo>
                  <a:pt x="1747656" y="2157104"/>
                  <a:pt x="1758999" y="2145761"/>
                  <a:pt x="1772991" y="2145761"/>
                </a:cubicBezTo>
                <a:close/>
                <a:moveTo>
                  <a:pt x="1613967" y="2145761"/>
                </a:moveTo>
                <a:cubicBezTo>
                  <a:pt x="1627959" y="2145761"/>
                  <a:pt x="1639300" y="2157104"/>
                  <a:pt x="1639300" y="2171096"/>
                </a:cubicBezTo>
                <a:cubicBezTo>
                  <a:pt x="1639300" y="2185087"/>
                  <a:pt x="1627959" y="2196429"/>
                  <a:pt x="1613967" y="2196429"/>
                </a:cubicBezTo>
                <a:cubicBezTo>
                  <a:pt x="1599975" y="2196429"/>
                  <a:pt x="1588632" y="2185087"/>
                  <a:pt x="1588632" y="2171096"/>
                </a:cubicBezTo>
                <a:cubicBezTo>
                  <a:pt x="1588632" y="2157104"/>
                  <a:pt x="1599975" y="2145761"/>
                  <a:pt x="1613967" y="2145761"/>
                </a:cubicBezTo>
                <a:close/>
                <a:moveTo>
                  <a:pt x="1454943" y="2145761"/>
                </a:moveTo>
                <a:cubicBezTo>
                  <a:pt x="1468935" y="2145761"/>
                  <a:pt x="1480276" y="2157104"/>
                  <a:pt x="1480276" y="2171096"/>
                </a:cubicBezTo>
                <a:cubicBezTo>
                  <a:pt x="1480276" y="2185087"/>
                  <a:pt x="1468935" y="2196429"/>
                  <a:pt x="1454943" y="2196429"/>
                </a:cubicBezTo>
                <a:cubicBezTo>
                  <a:pt x="1440951" y="2196429"/>
                  <a:pt x="1429608" y="2185087"/>
                  <a:pt x="1429608" y="2171096"/>
                </a:cubicBezTo>
                <a:cubicBezTo>
                  <a:pt x="1429608" y="2157104"/>
                  <a:pt x="1440951" y="2145761"/>
                  <a:pt x="1454943" y="2145761"/>
                </a:cubicBezTo>
                <a:close/>
                <a:moveTo>
                  <a:pt x="1296014" y="2145761"/>
                </a:moveTo>
                <a:cubicBezTo>
                  <a:pt x="1310006" y="2145761"/>
                  <a:pt x="1321347" y="2157104"/>
                  <a:pt x="1321347" y="2171096"/>
                </a:cubicBezTo>
                <a:cubicBezTo>
                  <a:pt x="1321347" y="2185087"/>
                  <a:pt x="1310006" y="2196429"/>
                  <a:pt x="1296014" y="2196429"/>
                </a:cubicBezTo>
                <a:cubicBezTo>
                  <a:pt x="1282022" y="2196429"/>
                  <a:pt x="1270679" y="2185087"/>
                  <a:pt x="1270679" y="2171096"/>
                </a:cubicBezTo>
                <a:cubicBezTo>
                  <a:pt x="1270679" y="2157104"/>
                  <a:pt x="1282022" y="2145761"/>
                  <a:pt x="1296014" y="2145761"/>
                </a:cubicBezTo>
                <a:close/>
                <a:moveTo>
                  <a:pt x="1138413" y="2145761"/>
                </a:moveTo>
                <a:cubicBezTo>
                  <a:pt x="1152405" y="2145761"/>
                  <a:pt x="1163746" y="2157104"/>
                  <a:pt x="1163746" y="2171096"/>
                </a:cubicBezTo>
                <a:cubicBezTo>
                  <a:pt x="1163746" y="2185087"/>
                  <a:pt x="1152405" y="2196429"/>
                  <a:pt x="1138413" y="2196429"/>
                </a:cubicBezTo>
                <a:cubicBezTo>
                  <a:pt x="1124421" y="2196429"/>
                  <a:pt x="1113078" y="2185087"/>
                  <a:pt x="1113078" y="2171096"/>
                </a:cubicBezTo>
                <a:cubicBezTo>
                  <a:pt x="1113078" y="2157104"/>
                  <a:pt x="1124421" y="2145761"/>
                  <a:pt x="1138413" y="2145761"/>
                </a:cubicBezTo>
                <a:close/>
                <a:moveTo>
                  <a:pt x="979386" y="2145761"/>
                </a:moveTo>
                <a:cubicBezTo>
                  <a:pt x="993378" y="2145761"/>
                  <a:pt x="1004720" y="2157104"/>
                  <a:pt x="1004720" y="2171096"/>
                </a:cubicBezTo>
                <a:cubicBezTo>
                  <a:pt x="1004720" y="2185087"/>
                  <a:pt x="993378" y="2196429"/>
                  <a:pt x="979386" y="2196429"/>
                </a:cubicBezTo>
                <a:cubicBezTo>
                  <a:pt x="965395" y="2196429"/>
                  <a:pt x="954052" y="2185087"/>
                  <a:pt x="954052" y="2171096"/>
                </a:cubicBezTo>
                <a:cubicBezTo>
                  <a:pt x="954052" y="2157104"/>
                  <a:pt x="965395" y="2145761"/>
                  <a:pt x="979386" y="2145761"/>
                </a:cubicBezTo>
                <a:close/>
                <a:moveTo>
                  <a:pt x="820362" y="2145761"/>
                </a:moveTo>
                <a:cubicBezTo>
                  <a:pt x="834354" y="2145761"/>
                  <a:pt x="845696" y="2157104"/>
                  <a:pt x="845696" y="2171096"/>
                </a:cubicBezTo>
                <a:cubicBezTo>
                  <a:pt x="845696" y="2185087"/>
                  <a:pt x="834354" y="2196429"/>
                  <a:pt x="820362" y="2196429"/>
                </a:cubicBezTo>
                <a:cubicBezTo>
                  <a:pt x="806371" y="2196429"/>
                  <a:pt x="795028" y="2185087"/>
                  <a:pt x="795028" y="2171096"/>
                </a:cubicBezTo>
                <a:cubicBezTo>
                  <a:pt x="795028" y="2157104"/>
                  <a:pt x="806371" y="2145761"/>
                  <a:pt x="820362" y="2145761"/>
                </a:cubicBezTo>
                <a:close/>
                <a:moveTo>
                  <a:pt x="661338" y="2145761"/>
                </a:moveTo>
                <a:cubicBezTo>
                  <a:pt x="675330" y="2145761"/>
                  <a:pt x="686672" y="2157104"/>
                  <a:pt x="686672" y="2171096"/>
                </a:cubicBezTo>
                <a:cubicBezTo>
                  <a:pt x="686672" y="2185087"/>
                  <a:pt x="675330" y="2196429"/>
                  <a:pt x="661338" y="2196429"/>
                </a:cubicBezTo>
                <a:cubicBezTo>
                  <a:pt x="647347" y="2196429"/>
                  <a:pt x="636004" y="2185087"/>
                  <a:pt x="636004" y="2171096"/>
                </a:cubicBezTo>
                <a:cubicBezTo>
                  <a:pt x="636004" y="2157104"/>
                  <a:pt x="647347" y="2145761"/>
                  <a:pt x="661338" y="2145761"/>
                </a:cubicBezTo>
                <a:close/>
                <a:moveTo>
                  <a:pt x="502312" y="2145761"/>
                </a:moveTo>
                <a:cubicBezTo>
                  <a:pt x="516304" y="2145761"/>
                  <a:pt x="527647" y="2157104"/>
                  <a:pt x="527647" y="2171096"/>
                </a:cubicBezTo>
                <a:cubicBezTo>
                  <a:pt x="527647" y="2185087"/>
                  <a:pt x="516304" y="2196429"/>
                  <a:pt x="502312" y="2196429"/>
                </a:cubicBezTo>
                <a:cubicBezTo>
                  <a:pt x="488321" y="2196429"/>
                  <a:pt x="476979" y="2185087"/>
                  <a:pt x="476979" y="2171096"/>
                </a:cubicBezTo>
                <a:cubicBezTo>
                  <a:pt x="476979" y="2157104"/>
                  <a:pt x="488321" y="2145761"/>
                  <a:pt x="502312" y="2145761"/>
                </a:cubicBezTo>
                <a:close/>
                <a:moveTo>
                  <a:pt x="343288" y="2145761"/>
                </a:moveTo>
                <a:cubicBezTo>
                  <a:pt x="357280" y="2145761"/>
                  <a:pt x="368623" y="2157104"/>
                  <a:pt x="368623" y="2171096"/>
                </a:cubicBezTo>
                <a:cubicBezTo>
                  <a:pt x="368623" y="2178092"/>
                  <a:pt x="365788" y="2184425"/>
                  <a:pt x="361203" y="2189009"/>
                </a:cubicBezTo>
                <a:lnTo>
                  <a:pt x="356307" y="2191037"/>
                </a:lnTo>
                <a:lnTo>
                  <a:pt x="328436" y="2165706"/>
                </a:lnTo>
                <a:lnTo>
                  <a:pt x="322770" y="2159472"/>
                </a:lnTo>
                <a:lnTo>
                  <a:pt x="325375" y="2153182"/>
                </a:lnTo>
                <a:cubicBezTo>
                  <a:pt x="329960" y="2148597"/>
                  <a:pt x="336293" y="2145761"/>
                  <a:pt x="343288" y="2145761"/>
                </a:cubicBezTo>
                <a:close/>
                <a:moveTo>
                  <a:pt x="191101" y="2001486"/>
                </a:moveTo>
                <a:lnTo>
                  <a:pt x="202273" y="2006114"/>
                </a:lnTo>
                <a:cubicBezTo>
                  <a:pt x="206858" y="2010698"/>
                  <a:pt x="209693" y="2017032"/>
                  <a:pt x="209693" y="2024028"/>
                </a:cubicBezTo>
                <a:lnTo>
                  <a:pt x="209075" y="2025522"/>
                </a:lnTo>
                <a:close/>
                <a:moveTo>
                  <a:pt x="2250065" y="1998693"/>
                </a:moveTo>
                <a:lnTo>
                  <a:pt x="2261274" y="2003336"/>
                </a:lnTo>
                <a:lnTo>
                  <a:pt x="2232345" y="2042022"/>
                </a:lnTo>
                <a:lnTo>
                  <a:pt x="2232150" y="2041941"/>
                </a:lnTo>
                <a:cubicBezTo>
                  <a:pt x="2227566" y="2037357"/>
                  <a:pt x="2224730" y="2031024"/>
                  <a:pt x="2224730" y="2024028"/>
                </a:cubicBezTo>
                <a:cubicBezTo>
                  <a:pt x="2224730" y="2010036"/>
                  <a:pt x="2236073" y="1998693"/>
                  <a:pt x="2250065" y="1998693"/>
                </a:cubicBezTo>
                <a:close/>
                <a:moveTo>
                  <a:pt x="2091040" y="1998693"/>
                </a:moveTo>
                <a:cubicBezTo>
                  <a:pt x="2105031" y="1998693"/>
                  <a:pt x="2116374" y="2010036"/>
                  <a:pt x="2116374" y="2024028"/>
                </a:cubicBezTo>
                <a:cubicBezTo>
                  <a:pt x="2116374" y="2038019"/>
                  <a:pt x="2105031" y="2049361"/>
                  <a:pt x="2091040" y="2049361"/>
                </a:cubicBezTo>
                <a:cubicBezTo>
                  <a:pt x="2077049" y="2049361"/>
                  <a:pt x="2065706" y="2038019"/>
                  <a:pt x="2065706" y="2024028"/>
                </a:cubicBezTo>
                <a:cubicBezTo>
                  <a:pt x="2065706" y="2010036"/>
                  <a:pt x="2077049" y="1998693"/>
                  <a:pt x="2091040" y="1998693"/>
                </a:cubicBezTo>
                <a:close/>
                <a:moveTo>
                  <a:pt x="1932015" y="1998693"/>
                </a:moveTo>
                <a:cubicBezTo>
                  <a:pt x="1946006" y="1998693"/>
                  <a:pt x="1957349" y="2010036"/>
                  <a:pt x="1957349" y="2024028"/>
                </a:cubicBezTo>
                <a:cubicBezTo>
                  <a:pt x="1957349" y="2038019"/>
                  <a:pt x="1946006" y="2049361"/>
                  <a:pt x="1932015" y="2049361"/>
                </a:cubicBezTo>
                <a:cubicBezTo>
                  <a:pt x="1918023" y="2049361"/>
                  <a:pt x="1906681" y="2038019"/>
                  <a:pt x="1906681" y="2024028"/>
                </a:cubicBezTo>
                <a:cubicBezTo>
                  <a:pt x="1906681" y="2010036"/>
                  <a:pt x="1918023" y="1998693"/>
                  <a:pt x="1932015" y="1998693"/>
                </a:cubicBezTo>
                <a:close/>
                <a:moveTo>
                  <a:pt x="1772991" y="1998693"/>
                </a:moveTo>
                <a:cubicBezTo>
                  <a:pt x="1786983" y="1998693"/>
                  <a:pt x="1798324" y="2010036"/>
                  <a:pt x="1798324" y="2024028"/>
                </a:cubicBezTo>
                <a:cubicBezTo>
                  <a:pt x="1798324" y="2038019"/>
                  <a:pt x="1786983" y="2049361"/>
                  <a:pt x="1772991" y="2049361"/>
                </a:cubicBezTo>
                <a:cubicBezTo>
                  <a:pt x="1758999" y="2049361"/>
                  <a:pt x="1747656" y="2038019"/>
                  <a:pt x="1747656" y="2024028"/>
                </a:cubicBezTo>
                <a:cubicBezTo>
                  <a:pt x="1747656" y="2010036"/>
                  <a:pt x="1758999" y="1998693"/>
                  <a:pt x="1772991" y="1998693"/>
                </a:cubicBezTo>
                <a:close/>
                <a:moveTo>
                  <a:pt x="1613967" y="1998693"/>
                </a:moveTo>
                <a:cubicBezTo>
                  <a:pt x="1627959" y="1998693"/>
                  <a:pt x="1639300" y="2010036"/>
                  <a:pt x="1639300" y="2024028"/>
                </a:cubicBezTo>
                <a:cubicBezTo>
                  <a:pt x="1639300" y="2038019"/>
                  <a:pt x="1627959" y="2049361"/>
                  <a:pt x="1613967" y="2049361"/>
                </a:cubicBezTo>
                <a:cubicBezTo>
                  <a:pt x="1599975" y="2049361"/>
                  <a:pt x="1588632" y="2038019"/>
                  <a:pt x="1588632" y="2024028"/>
                </a:cubicBezTo>
                <a:cubicBezTo>
                  <a:pt x="1588632" y="2010036"/>
                  <a:pt x="1599975" y="1998693"/>
                  <a:pt x="1613967" y="1998693"/>
                </a:cubicBezTo>
                <a:close/>
                <a:moveTo>
                  <a:pt x="1454943" y="1998693"/>
                </a:moveTo>
                <a:cubicBezTo>
                  <a:pt x="1468935" y="1998693"/>
                  <a:pt x="1480276" y="2010036"/>
                  <a:pt x="1480276" y="2024028"/>
                </a:cubicBezTo>
                <a:cubicBezTo>
                  <a:pt x="1480276" y="2038019"/>
                  <a:pt x="1468935" y="2049361"/>
                  <a:pt x="1454943" y="2049361"/>
                </a:cubicBezTo>
                <a:cubicBezTo>
                  <a:pt x="1440951" y="2049361"/>
                  <a:pt x="1429608" y="2038019"/>
                  <a:pt x="1429608" y="2024028"/>
                </a:cubicBezTo>
                <a:cubicBezTo>
                  <a:pt x="1429608" y="2010036"/>
                  <a:pt x="1440951" y="1998693"/>
                  <a:pt x="1454943" y="1998693"/>
                </a:cubicBezTo>
                <a:close/>
                <a:moveTo>
                  <a:pt x="1296014" y="1998693"/>
                </a:moveTo>
                <a:cubicBezTo>
                  <a:pt x="1310006" y="1998693"/>
                  <a:pt x="1321347" y="2010036"/>
                  <a:pt x="1321347" y="2024028"/>
                </a:cubicBezTo>
                <a:cubicBezTo>
                  <a:pt x="1321347" y="2038019"/>
                  <a:pt x="1310006" y="2049361"/>
                  <a:pt x="1296014" y="2049361"/>
                </a:cubicBezTo>
                <a:cubicBezTo>
                  <a:pt x="1282022" y="2049361"/>
                  <a:pt x="1270679" y="2038019"/>
                  <a:pt x="1270679" y="2024028"/>
                </a:cubicBezTo>
                <a:cubicBezTo>
                  <a:pt x="1270679" y="2010036"/>
                  <a:pt x="1282022" y="1998693"/>
                  <a:pt x="1296014" y="1998693"/>
                </a:cubicBezTo>
                <a:close/>
                <a:moveTo>
                  <a:pt x="1138413" y="1998693"/>
                </a:moveTo>
                <a:cubicBezTo>
                  <a:pt x="1152405" y="1998693"/>
                  <a:pt x="1163746" y="2010036"/>
                  <a:pt x="1163746" y="2024028"/>
                </a:cubicBezTo>
                <a:cubicBezTo>
                  <a:pt x="1163746" y="2038019"/>
                  <a:pt x="1152405" y="2049361"/>
                  <a:pt x="1138413" y="2049361"/>
                </a:cubicBezTo>
                <a:cubicBezTo>
                  <a:pt x="1124421" y="2049361"/>
                  <a:pt x="1113078" y="2038019"/>
                  <a:pt x="1113078" y="2024028"/>
                </a:cubicBezTo>
                <a:cubicBezTo>
                  <a:pt x="1113078" y="2010036"/>
                  <a:pt x="1124421" y="1998693"/>
                  <a:pt x="1138413" y="1998693"/>
                </a:cubicBezTo>
                <a:close/>
                <a:moveTo>
                  <a:pt x="979386" y="1998693"/>
                </a:moveTo>
                <a:cubicBezTo>
                  <a:pt x="993378" y="1998693"/>
                  <a:pt x="1004720" y="2010036"/>
                  <a:pt x="1004720" y="2024028"/>
                </a:cubicBezTo>
                <a:cubicBezTo>
                  <a:pt x="1004720" y="2038019"/>
                  <a:pt x="993378" y="2049361"/>
                  <a:pt x="979386" y="2049361"/>
                </a:cubicBezTo>
                <a:cubicBezTo>
                  <a:pt x="965395" y="2049361"/>
                  <a:pt x="954052" y="2038019"/>
                  <a:pt x="954052" y="2024028"/>
                </a:cubicBezTo>
                <a:cubicBezTo>
                  <a:pt x="954052" y="2010036"/>
                  <a:pt x="965395" y="1998693"/>
                  <a:pt x="979386" y="1998693"/>
                </a:cubicBezTo>
                <a:close/>
                <a:moveTo>
                  <a:pt x="820362" y="1998693"/>
                </a:moveTo>
                <a:cubicBezTo>
                  <a:pt x="834354" y="1998693"/>
                  <a:pt x="845696" y="2010036"/>
                  <a:pt x="845696" y="2024028"/>
                </a:cubicBezTo>
                <a:cubicBezTo>
                  <a:pt x="845696" y="2038019"/>
                  <a:pt x="834354" y="2049361"/>
                  <a:pt x="820362" y="2049361"/>
                </a:cubicBezTo>
                <a:cubicBezTo>
                  <a:pt x="806371" y="2049361"/>
                  <a:pt x="795028" y="2038019"/>
                  <a:pt x="795028" y="2024028"/>
                </a:cubicBezTo>
                <a:cubicBezTo>
                  <a:pt x="795028" y="2010036"/>
                  <a:pt x="806371" y="1998693"/>
                  <a:pt x="820362" y="1998693"/>
                </a:cubicBezTo>
                <a:close/>
                <a:moveTo>
                  <a:pt x="661338" y="1998693"/>
                </a:moveTo>
                <a:cubicBezTo>
                  <a:pt x="675330" y="1998693"/>
                  <a:pt x="686672" y="2010036"/>
                  <a:pt x="686672" y="2024028"/>
                </a:cubicBezTo>
                <a:cubicBezTo>
                  <a:pt x="686672" y="2038019"/>
                  <a:pt x="675330" y="2049361"/>
                  <a:pt x="661338" y="2049361"/>
                </a:cubicBezTo>
                <a:cubicBezTo>
                  <a:pt x="647347" y="2049361"/>
                  <a:pt x="636004" y="2038019"/>
                  <a:pt x="636004" y="2024028"/>
                </a:cubicBezTo>
                <a:cubicBezTo>
                  <a:pt x="636004" y="2010036"/>
                  <a:pt x="647347" y="1998693"/>
                  <a:pt x="661338" y="1998693"/>
                </a:cubicBezTo>
                <a:close/>
                <a:moveTo>
                  <a:pt x="502312" y="1998693"/>
                </a:moveTo>
                <a:cubicBezTo>
                  <a:pt x="516304" y="1998693"/>
                  <a:pt x="527647" y="2010036"/>
                  <a:pt x="527647" y="2024028"/>
                </a:cubicBezTo>
                <a:cubicBezTo>
                  <a:pt x="527647" y="2038019"/>
                  <a:pt x="516304" y="2049361"/>
                  <a:pt x="502312" y="2049361"/>
                </a:cubicBezTo>
                <a:cubicBezTo>
                  <a:pt x="488321" y="2049361"/>
                  <a:pt x="476979" y="2038019"/>
                  <a:pt x="476979" y="2024028"/>
                </a:cubicBezTo>
                <a:cubicBezTo>
                  <a:pt x="476979" y="2010036"/>
                  <a:pt x="488321" y="1998693"/>
                  <a:pt x="502312" y="1998693"/>
                </a:cubicBezTo>
                <a:close/>
                <a:moveTo>
                  <a:pt x="343288" y="1998693"/>
                </a:moveTo>
                <a:cubicBezTo>
                  <a:pt x="357280" y="1998693"/>
                  <a:pt x="368623" y="2010036"/>
                  <a:pt x="368623" y="2024028"/>
                </a:cubicBezTo>
                <a:cubicBezTo>
                  <a:pt x="368623" y="2038019"/>
                  <a:pt x="357280" y="2049361"/>
                  <a:pt x="343288" y="2049361"/>
                </a:cubicBezTo>
                <a:cubicBezTo>
                  <a:pt x="329297" y="2049361"/>
                  <a:pt x="317955" y="2038019"/>
                  <a:pt x="317955" y="2024028"/>
                </a:cubicBezTo>
                <a:cubicBezTo>
                  <a:pt x="317955" y="2010036"/>
                  <a:pt x="329297" y="1998693"/>
                  <a:pt x="343288" y="1998693"/>
                </a:cubicBezTo>
                <a:close/>
                <a:moveTo>
                  <a:pt x="2250065" y="1851623"/>
                </a:moveTo>
                <a:cubicBezTo>
                  <a:pt x="2264057" y="1851623"/>
                  <a:pt x="2275398" y="1862966"/>
                  <a:pt x="2275398" y="1876958"/>
                </a:cubicBezTo>
                <a:cubicBezTo>
                  <a:pt x="2275398" y="1890949"/>
                  <a:pt x="2264057" y="1902291"/>
                  <a:pt x="2250065" y="1902291"/>
                </a:cubicBezTo>
                <a:cubicBezTo>
                  <a:pt x="2236073" y="1902291"/>
                  <a:pt x="2224730" y="1890949"/>
                  <a:pt x="2224730" y="1876958"/>
                </a:cubicBezTo>
                <a:cubicBezTo>
                  <a:pt x="2224730" y="1862966"/>
                  <a:pt x="2236073" y="1851623"/>
                  <a:pt x="2250065" y="1851623"/>
                </a:cubicBezTo>
                <a:close/>
                <a:moveTo>
                  <a:pt x="2091040" y="1851623"/>
                </a:moveTo>
                <a:cubicBezTo>
                  <a:pt x="2105031" y="1851623"/>
                  <a:pt x="2116374" y="1862966"/>
                  <a:pt x="2116374" y="1876958"/>
                </a:cubicBezTo>
                <a:cubicBezTo>
                  <a:pt x="2116374" y="1890949"/>
                  <a:pt x="2105031" y="1902291"/>
                  <a:pt x="2091040" y="1902291"/>
                </a:cubicBezTo>
                <a:cubicBezTo>
                  <a:pt x="2077049" y="1902291"/>
                  <a:pt x="2065706" y="1890949"/>
                  <a:pt x="2065706" y="1876958"/>
                </a:cubicBezTo>
                <a:cubicBezTo>
                  <a:pt x="2065706" y="1862966"/>
                  <a:pt x="2077049" y="1851623"/>
                  <a:pt x="2091040" y="1851623"/>
                </a:cubicBezTo>
                <a:close/>
                <a:moveTo>
                  <a:pt x="1932015" y="1851623"/>
                </a:moveTo>
                <a:cubicBezTo>
                  <a:pt x="1946006" y="1851623"/>
                  <a:pt x="1957349" y="1862966"/>
                  <a:pt x="1957349" y="1876958"/>
                </a:cubicBezTo>
                <a:cubicBezTo>
                  <a:pt x="1957349" y="1890949"/>
                  <a:pt x="1946006" y="1902291"/>
                  <a:pt x="1932015" y="1902291"/>
                </a:cubicBezTo>
                <a:cubicBezTo>
                  <a:pt x="1918023" y="1902291"/>
                  <a:pt x="1906681" y="1890949"/>
                  <a:pt x="1906681" y="1876958"/>
                </a:cubicBezTo>
                <a:cubicBezTo>
                  <a:pt x="1906681" y="1862966"/>
                  <a:pt x="1918023" y="1851623"/>
                  <a:pt x="1932015" y="1851623"/>
                </a:cubicBezTo>
                <a:close/>
                <a:moveTo>
                  <a:pt x="1772991" y="1851623"/>
                </a:moveTo>
                <a:cubicBezTo>
                  <a:pt x="1786983" y="1851623"/>
                  <a:pt x="1798324" y="1862966"/>
                  <a:pt x="1798324" y="1876958"/>
                </a:cubicBezTo>
                <a:cubicBezTo>
                  <a:pt x="1798324" y="1890949"/>
                  <a:pt x="1786983" y="1902291"/>
                  <a:pt x="1772991" y="1902291"/>
                </a:cubicBezTo>
                <a:cubicBezTo>
                  <a:pt x="1758999" y="1902291"/>
                  <a:pt x="1747656" y="1890949"/>
                  <a:pt x="1747656" y="1876958"/>
                </a:cubicBezTo>
                <a:cubicBezTo>
                  <a:pt x="1747656" y="1862966"/>
                  <a:pt x="1758999" y="1851623"/>
                  <a:pt x="1772991" y="1851623"/>
                </a:cubicBezTo>
                <a:close/>
                <a:moveTo>
                  <a:pt x="1613967" y="1851623"/>
                </a:moveTo>
                <a:cubicBezTo>
                  <a:pt x="1627959" y="1851623"/>
                  <a:pt x="1639300" y="1862966"/>
                  <a:pt x="1639300" y="1876958"/>
                </a:cubicBezTo>
                <a:cubicBezTo>
                  <a:pt x="1639300" y="1890949"/>
                  <a:pt x="1627959" y="1902291"/>
                  <a:pt x="1613967" y="1902291"/>
                </a:cubicBezTo>
                <a:cubicBezTo>
                  <a:pt x="1599975" y="1902291"/>
                  <a:pt x="1588632" y="1890949"/>
                  <a:pt x="1588632" y="1876958"/>
                </a:cubicBezTo>
                <a:cubicBezTo>
                  <a:pt x="1588632" y="1862966"/>
                  <a:pt x="1599975" y="1851623"/>
                  <a:pt x="1613967" y="1851623"/>
                </a:cubicBezTo>
                <a:close/>
                <a:moveTo>
                  <a:pt x="1454943" y="1851623"/>
                </a:moveTo>
                <a:cubicBezTo>
                  <a:pt x="1468935" y="1851623"/>
                  <a:pt x="1480276" y="1862966"/>
                  <a:pt x="1480276" y="1876958"/>
                </a:cubicBezTo>
                <a:cubicBezTo>
                  <a:pt x="1480276" y="1890949"/>
                  <a:pt x="1468935" y="1902291"/>
                  <a:pt x="1454943" y="1902291"/>
                </a:cubicBezTo>
                <a:cubicBezTo>
                  <a:pt x="1440951" y="1902291"/>
                  <a:pt x="1429608" y="1890949"/>
                  <a:pt x="1429608" y="1876958"/>
                </a:cubicBezTo>
                <a:cubicBezTo>
                  <a:pt x="1429608" y="1862966"/>
                  <a:pt x="1440951" y="1851623"/>
                  <a:pt x="1454943" y="1851623"/>
                </a:cubicBezTo>
                <a:close/>
                <a:moveTo>
                  <a:pt x="1296014" y="1851623"/>
                </a:moveTo>
                <a:cubicBezTo>
                  <a:pt x="1310006" y="1851623"/>
                  <a:pt x="1321347" y="1862966"/>
                  <a:pt x="1321347" y="1876958"/>
                </a:cubicBezTo>
                <a:cubicBezTo>
                  <a:pt x="1321347" y="1890949"/>
                  <a:pt x="1310006" y="1902291"/>
                  <a:pt x="1296014" y="1902291"/>
                </a:cubicBezTo>
                <a:cubicBezTo>
                  <a:pt x="1282022" y="1902291"/>
                  <a:pt x="1270679" y="1890949"/>
                  <a:pt x="1270679" y="1876958"/>
                </a:cubicBezTo>
                <a:cubicBezTo>
                  <a:pt x="1270679" y="1862966"/>
                  <a:pt x="1282022" y="1851623"/>
                  <a:pt x="1296014" y="1851623"/>
                </a:cubicBezTo>
                <a:close/>
                <a:moveTo>
                  <a:pt x="1138413" y="1851623"/>
                </a:moveTo>
                <a:cubicBezTo>
                  <a:pt x="1152405" y="1851623"/>
                  <a:pt x="1163746" y="1862966"/>
                  <a:pt x="1163746" y="1876958"/>
                </a:cubicBezTo>
                <a:cubicBezTo>
                  <a:pt x="1163746" y="1890949"/>
                  <a:pt x="1152405" y="1902291"/>
                  <a:pt x="1138413" y="1902291"/>
                </a:cubicBezTo>
                <a:cubicBezTo>
                  <a:pt x="1124421" y="1902291"/>
                  <a:pt x="1113078" y="1890949"/>
                  <a:pt x="1113078" y="1876958"/>
                </a:cubicBezTo>
                <a:cubicBezTo>
                  <a:pt x="1113078" y="1862966"/>
                  <a:pt x="1124421" y="1851623"/>
                  <a:pt x="1138413" y="1851623"/>
                </a:cubicBezTo>
                <a:close/>
                <a:moveTo>
                  <a:pt x="979386" y="1851623"/>
                </a:moveTo>
                <a:cubicBezTo>
                  <a:pt x="993378" y="1851623"/>
                  <a:pt x="1004720" y="1862966"/>
                  <a:pt x="1004720" y="1876958"/>
                </a:cubicBezTo>
                <a:cubicBezTo>
                  <a:pt x="1004720" y="1890949"/>
                  <a:pt x="993378" y="1902291"/>
                  <a:pt x="979386" y="1902291"/>
                </a:cubicBezTo>
                <a:cubicBezTo>
                  <a:pt x="965395" y="1902291"/>
                  <a:pt x="954052" y="1890949"/>
                  <a:pt x="954052" y="1876958"/>
                </a:cubicBezTo>
                <a:cubicBezTo>
                  <a:pt x="954052" y="1862966"/>
                  <a:pt x="965395" y="1851623"/>
                  <a:pt x="979386" y="1851623"/>
                </a:cubicBezTo>
                <a:close/>
                <a:moveTo>
                  <a:pt x="820362" y="1851623"/>
                </a:moveTo>
                <a:cubicBezTo>
                  <a:pt x="834354" y="1851623"/>
                  <a:pt x="845696" y="1862966"/>
                  <a:pt x="845696" y="1876958"/>
                </a:cubicBezTo>
                <a:cubicBezTo>
                  <a:pt x="845696" y="1890949"/>
                  <a:pt x="834354" y="1902291"/>
                  <a:pt x="820362" y="1902291"/>
                </a:cubicBezTo>
                <a:cubicBezTo>
                  <a:pt x="806371" y="1902291"/>
                  <a:pt x="795028" y="1890949"/>
                  <a:pt x="795028" y="1876958"/>
                </a:cubicBezTo>
                <a:cubicBezTo>
                  <a:pt x="795028" y="1862966"/>
                  <a:pt x="806371" y="1851623"/>
                  <a:pt x="820362" y="1851623"/>
                </a:cubicBezTo>
                <a:close/>
                <a:moveTo>
                  <a:pt x="661338" y="1851623"/>
                </a:moveTo>
                <a:cubicBezTo>
                  <a:pt x="675330" y="1851623"/>
                  <a:pt x="686672" y="1862966"/>
                  <a:pt x="686672" y="1876958"/>
                </a:cubicBezTo>
                <a:cubicBezTo>
                  <a:pt x="686672" y="1890949"/>
                  <a:pt x="675330" y="1902291"/>
                  <a:pt x="661338" y="1902291"/>
                </a:cubicBezTo>
                <a:cubicBezTo>
                  <a:pt x="647347" y="1902291"/>
                  <a:pt x="636004" y="1890949"/>
                  <a:pt x="636004" y="1876958"/>
                </a:cubicBezTo>
                <a:cubicBezTo>
                  <a:pt x="636004" y="1862966"/>
                  <a:pt x="647347" y="1851623"/>
                  <a:pt x="661338" y="1851623"/>
                </a:cubicBezTo>
                <a:close/>
                <a:moveTo>
                  <a:pt x="502312" y="1851623"/>
                </a:moveTo>
                <a:cubicBezTo>
                  <a:pt x="516304" y="1851623"/>
                  <a:pt x="527647" y="1862966"/>
                  <a:pt x="527647" y="1876958"/>
                </a:cubicBezTo>
                <a:cubicBezTo>
                  <a:pt x="527647" y="1890949"/>
                  <a:pt x="516304" y="1902291"/>
                  <a:pt x="502312" y="1902291"/>
                </a:cubicBezTo>
                <a:cubicBezTo>
                  <a:pt x="488321" y="1902291"/>
                  <a:pt x="476979" y="1890949"/>
                  <a:pt x="476979" y="1876958"/>
                </a:cubicBezTo>
                <a:cubicBezTo>
                  <a:pt x="476979" y="1862966"/>
                  <a:pt x="488321" y="1851623"/>
                  <a:pt x="502312" y="1851623"/>
                </a:cubicBezTo>
                <a:close/>
                <a:moveTo>
                  <a:pt x="343288" y="1851623"/>
                </a:moveTo>
                <a:cubicBezTo>
                  <a:pt x="357280" y="1851623"/>
                  <a:pt x="368623" y="1862966"/>
                  <a:pt x="368623" y="1876958"/>
                </a:cubicBezTo>
                <a:cubicBezTo>
                  <a:pt x="368623" y="1890949"/>
                  <a:pt x="357280" y="1902291"/>
                  <a:pt x="343288" y="1902291"/>
                </a:cubicBezTo>
                <a:cubicBezTo>
                  <a:pt x="329297" y="1902291"/>
                  <a:pt x="317955" y="1890949"/>
                  <a:pt x="317955" y="1876958"/>
                </a:cubicBezTo>
                <a:cubicBezTo>
                  <a:pt x="317955" y="1862966"/>
                  <a:pt x="329297" y="1851623"/>
                  <a:pt x="343288" y="1851623"/>
                </a:cubicBezTo>
                <a:close/>
                <a:moveTo>
                  <a:pt x="184358" y="1851623"/>
                </a:moveTo>
                <a:cubicBezTo>
                  <a:pt x="198350" y="1851623"/>
                  <a:pt x="209693" y="1862966"/>
                  <a:pt x="209693" y="1876958"/>
                </a:cubicBezTo>
                <a:cubicBezTo>
                  <a:pt x="209693" y="1890949"/>
                  <a:pt x="198350" y="1902291"/>
                  <a:pt x="184358" y="1902291"/>
                </a:cubicBezTo>
                <a:cubicBezTo>
                  <a:pt x="170367" y="1902291"/>
                  <a:pt x="159025" y="1890949"/>
                  <a:pt x="159025" y="1876958"/>
                </a:cubicBezTo>
                <a:cubicBezTo>
                  <a:pt x="159025" y="1862966"/>
                  <a:pt x="170367" y="1851623"/>
                  <a:pt x="184358" y="1851623"/>
                </a:cubicBezTo>
                <a:close/>
                <a:moveTo>
                  <a:pt x="36931" y="1709358"/>
                </a:moveTo>
                <a:lnTo>
                  <a:pt x="43248" y="1711975"/>
                </a:lnTo>
                <a:cubicBezTo>
                  <a:pt x="47833" y="1716559"/>
                  <a:pt x="50668" y="1722893"/>
                  <a:pt x="50668" y="1729889"/>
                </a:cubicBezTo>
                <a:lnTo>
                  <a:pt x="47365" y="1737864"/>
                </a:lnTo>
                <a:close/>
                <a:moveTo>
                  <a:pt x="2408995" y="1704554"/>
                </a:moveTo>
                <a:lnTo>
                  <a:pt x="2417323" y="1708004"/>
                </a:lnTo>
                <a:lnTo>
                  <a:pt x="2401219" y="1752001"/>
                </a:lnTo>
                <a:lnTo>
                  <a:pt x="2391080" y="1747802"/>
                </a:lnTo>
                <a:cubicBezTo>
                  <a:pt x="2386496" y="1743218"/>
                  <a:pt x="2383660" y="1736885"/>
                  <a:pt x="2383660" y="1729889"/>
                </a:cubicBezTo>
                <a:cubicBezTo>
                  <a:pt x="2383660" y="1715897"/>
                  <a:pt x="2395003" y="1704554"/>
                  <a:pt x="2408995" y="1704554"/>
                </a:cubicBezTo>
                <a:close/>
                <a:moveTo>
                  <a:pt x="2250065" y="1704554"/>
                </a:moveTo>
                <a:cubicBezTo>
                  <a:pt x="2264057" y="1704554"/>
                  <a:pt x="2275398" y="1715897"/>
                  <a:pt x="2275398" y="1729889"/>
                </a:cubicBezTo>
                <a:cubicBezTo>
                  <a:pt x="2275398" y="1743880"/>
                  <a:pt x="2264057" y="1755222"/>
                  <a:pt x="2250065" y="1755222"/>
                </a:cubicBezTo>
                <a:cubicBezTo>
                  <a:pt x="2236073" y="1755222"/>
                  <a:pt x="2224730" y="1743880"/>
                  <a:pt x="2224730" y="1729889"/>
                </a:cubicBezTo>
                <a:cubicBezTo>
                  <a:pt x="2224730" y="1715897"/>
                  <a:pt x="2236073" y="1704554"/>
                  <a:pt x="2250065" y="1704554"/>
                </a:cubicBezTo>
                <a:close/>
                <a:moveTo>
                  <a:pt x="2091040" y="1704554"/>
                </a:moveTo>
                <a:cubicBezTo>
                  <a:pt x="2105031" y="1704554"/>
                  <a:pt x="2116374" y="1715897"/>
                  <a:pt x="2116374" y="1729889"/>
                </a:cubicBezTo>
                <a:cubicBezTo>
                  <a:pt x="2116374" y="1743880"/>
                  <a:pt x="2105031" y="1755222"/>
                  <a:pt x="2091040" y="1755222"/>
                </a:cubicBezTo>
                <a:cubicBezTo>
                  <a:pt x="2077049" y="1755222"/>
                  <a:pt x="2065706" y="1743880"/>
                  <a:pt x="2065706" y="1729889"/>
                </a:cubicBezTo>
                <a:cubicBezTo>
                  <a:pt x="2065706" y="1715897"/>
                  <a:pt x="2077049" y="1704554"/>
                  <a:pt x="2091040" y="1704554"/>
                </a:cubicBezTo>
                <a:close/>
                <a:moveTo>
                  <a:pt x="1932015" y="1704554"/>
                </a:moveTo>
                <a:cubicBezTo>
                  <a:pt x="1946006" y="1704554"/>
                  <a:pt x="1957349" y="1715897"/>
                  <a:pt x="1957349" y="1729889"/>
                </a:cubicBezTo>
                <a:cubicBezTo>
                  <a:pt x="1957349" y="1743880"/>
                  <a:pt x="1946006" y="1755222"/>
                  <a:pt x="1932015" y="1755222"/>
                </a:cubicBezTo>
                <a:cubicBezTo>
                  <a:pt x="1918023" y="1755222"/>
                  <a:pt x="1906681" y="1743880"/>
                  <a:pt x="1906681" y="1729889"/>
                </a:cubicBezTo>
                <a:cubicBezTo>
                  <a:pt x="1906681" y="1715897"/>
                  <a:pt x="1918023" y="1704554"/>
                  <a:pt x="1932015" y="1704554"/>
                </a:cubicBezTo>
                <a:close/>
                <a:moveTo>
                  <a:pt x="1772991" y="1704554"/>
                </a:moveTo>
                <a:cubicBezTo>
                  <a:pt x="1786983" y="1704554"/>
                  <a:pt x="1798324" y="1715897"/>
                  <a:pt x="1798324" y="1729889"/>
                </a:cubicBezTo>
                <a:cubicBezTo>
                  <a:pt x="1798324" y="1743880"/>
                  <a:pt x="1786983" y="1755222"/>
                  <a:pt x="1772991" y="1755222"/>
                </a:cubicBezTo>
                <a:cubicBezTo>
                  <a:pt x="1758999" y="1755222"/>
                  <a:pt x="1747656" y="1743880"/>
                  <a:pt x="1747656" y="1729889"/>
                </a:cubicBezTo>
                <a:cubicBezTo>
                  <a:pt x="1747656" y="1715897"/>
                  <a:pt x="1758999" y="1704554"/>
                  <a:pt x="1772991" y="1704554"/>
                </a:cubicBezTo>
                <a:close/>
                <a:moveTo>
                  <a:pt x="1613967" y="1704554"/>
                </a:moveTo>
                <a:cubicBezTo>
                  <a:pt x="1627959" y="1704554"/>
                  <a:pt x="1639300" y="1715897"/>
                  <a:pt x="1639300" y="1729889"/>
                </a:cubicBezTo>
                <a:cubicBezTo>
                  <a:pt x="1639300" y="1743880"/>
                  <a:pt x="1627959" y="1755222"/>
                  <a:pt x="1613967" y="1755222"/>
                </a:cubicBezTo>
                <a:cubicBezTo>
                  <a:pt x="1599975" y="1755222"/>
                  <a:pt x="1588632" y="1743880"/>
                  <a:pt x="1588632" y="1729889"/>
                </a:cubicBezTo>
                <a:cubicBezTo>
                  <a:pt x="1588632" y="1715897"/>
                  <a:pt x="1599975" y="1704554"/>
                  <a:pt x="1613967" y="1704554"/>
                </a:cubicBezTo>
                <a:close/>
                <a:moveTo>
                  <a:pt x="1454943" y="1704554"/>
                </a:moveTo>
                <a:cubicBezTo>
                  <a:pt x="1468935" y="1704554"/>
                  <a:pt x="1480276" y="1715897"/>
                  <a:pt x="1480276" y="1729889"/>
                </a:cubicBezTo>
                <a:cubicBezTo>
                  <a:pt x="1480276" y="1743880"/>
                  <a:pt x="1468935" y="1755222"/>
                  <a:pt x="1454943" y="1755222"/>
                </a:cubicBezTo>
                <a:cubicBezTo>
                  <a:pt x="1440951" y="1755222"/>
                  <a:pt x="1429608" y="1743880"/>
                  <a:pt x="1429608" y="1729889"/>
                </a:cubicBezTo>
                <a:cubicBezTo>
                  <a:pt x="1429608" y="1715897"/>
                  <a:pt x="1440951" y="1704554"/>
                  <a:pt x="1454943" y="1704554"/>
                </a:cubicBezTo>
                <a:close/>
                <a:moveTo>
                  <a:pt x="1296014" y="1704554"/>
                </a:moveTo>
                <a:cubicBezTo>
                  <a:pt x="1310006" y="1704554"/>
                  <a:pt x="1321347" y="1715897"/>
                  <a:pt x="1321347" y="1729889"/>
                </a:cubicBezTo>
                <a:cubicBezTo>
                  <a:pt x="1321347" y="1743880"/>
                  <a:pt x="1310006" y="1755222"/>
                  <a:pt x="1296014" y="1755222"/>
                </a:cubicBezTo>
                <a:cubicBezTo>
                  <a:pt x="1282022" y="1755222"/>
                  <a:pt x="1270679" y="1743880"/>
                  <a:pt x="1270679" y="1729889"/>
                </a:cubicBezTo>
                <a:cubicBezTo>
                  <a:pt x="1270679" y="1715897"/>
                  <a:pt x="1282022" y="1704554"/>
                  <a:pt x="1296014" y="1704554"/>
                </a:cubicBezTo>
                <a:close/>
                <a:moveTo>
                  <a:pt x="1138413" y="1704554"/>
                </a:moveTo>
                <a:cubicBezTo>
                  <a:pt x="1152405" y="1704554"/>
                  <a:pt x="1163746" y="1715897"/>
                  <a:pt x="1163746" y="1729889"/>
                </a:cubicBezTo>
                <a:cubicBezTo>
                  <a:pt x="1163746" y="1743880"/>
                  <a:pt x="1152405" y="1755222"/>
                  <a:pt x="1138413" y="1755222"/>
                </a:cubicBezTo>
                <a:cubicBezTo>
                  <a:pt x="1124421" y="1755222"/>
                  <a:pt x="1113078" y="1743880"/>
                  <a:pt x="1113078" y="1729889"/>
                </a:cubicBezTo>
                <a:cubicBezTo>
                  <a:pt x="1113078" y="1715897"/>
                  <a:pt x="1124421" y="1704554"/>
                  <a:pt x="1138413" y="1704554"/>
                </a:cubicBezTo>
                <a:close/>
                <a:moveTo>
                  <a:pt x="979386" y="1704554"/>
                </a:moveTo>
                <a:cubicBezTo>
                  <a:pt x="993378" y="1704554"/>
                  <a:pt x="1004720" y="1715897"/>
                  <a:pt x="1004720" y="1729889"/>
                </a:cubicBezTo>
                <a:cubicBezTo>
                  <a:pt x="1004720" y="1743880"/>
                  <a:pt x="993378" y="1755222"/>
                  <a:pt x="979386" y="1755222"/>
                </a:cubicBezTo>
                <a:cubicBezTo>
                  <a:pt x="965395" y="1755222"/>
                  <a:pt x="954052" y="1743880"/>
                  <a:pt x="954052" y="1729889"/>
                </a:cubicBezTo>
                <a:cubicBezTo>
                  <a:pt x="954052" y="1715897"/>
                  <a:pt x="965395" y="1704554"/>
                  <a:pt x="979386" y="1704554"/>
                </a:cubicBezTo>
                <a:close/>
                <a:moveTo>
                  <a:pt x="820362" y="1704554"/>
                </a:moveTo>
                <a:cubicBezTo>
                  <a:pt x="834354" y="1704554"/>
                  <a:pt x="845696" y="1715897"/>
                  <a:pt x="845696" y="1729889"/>
                </a:cubicBezTo>
                <a:cubicBezTo>
                  <a:pt x="845696" y="1743880"/>
                  <a:pt x="834354" y="1755222"/>
                  <a:pt x="820362" y="1755222"/>
                </a:cubicBezTo>
                <a:cubicBezTo>
                  <a:pt x="806371" y="1755222"/>
                  <a:pt x="795028" y="1743880"/>
                  <a:pt x="795028" y="1729889"/>
                </a:cubicBezTo>
                <a:cubicBezTo>
                  <a:pt x="795028" y="1715897"/>
                  <a:pt x="806371" y="1704554"/>
                  <a:pt x="820362" y="1704554"/>
                </a:cubicBezTo>
                <a:close/>
                <a:moveTo>
                  <a:pt x="661338" y="1704554"/>
                </a:moveTo>
                <a:cubicBezTo>
                  <a:pt x="675330" y="1704554"/>
                  <a:pt x="686672" y="1715897"/>
                  <a:pt x="686672" y="1729889"/>
                </a:cubicBezTo>
                <a:cubicBezTo>
                  <a:pt x="686672" y="1743880"/>
                  <a:pt x="675330" y="1755222"/>
                  <a:pt x="661338" y="1755222"/>
                </a:cubicBezTo>
                <a:cubicBezTo>
                  <a:pt x="647347" y="1755222"/>
                  <a:pt x="636004" y="1743880"/>
                  <a:pt x="636004" y="1729889"/>
                </a:cubicBezTo>
                <a:cubicBezTo>
                  <a:pt x="636004" y="1715897"/>
                  <a:pt x="647347" y="1704554"/>
                  <a:pt x="661338" y="1704554"/>
                </a:cubicBezTo>
                <a:close/>
                <a:moveTo>
                  <a:pt x="502312" y="1704554"/>
                </a:moveTo>
                <a:cubicBezTo>
                  <a:pt x="516304" y="1704554"/>
                  <a:pt x="527647" y="1715897"/>
                  <a:pt x="527647" y="1729889"/>
                </a:cubicBezTo>
                <a:cubicBezTo>
                  <a:pt x="527647" y="1743880"/>
                  <a:pt x="516304" y="1755222"/>
                  <a:pt x="502312" y="1755222"/>
                </a:cubicBezTo>
                <a:cubicBezTo>
                  <a:pt x="488321" y="1755222"/>
                  <a:pt x="476979" y="1743880"/>
                  <a:pt x="476979" y="1729889"/>
                </a:cubicBezTo>
                <a:cubicBezTo>
                  <a:pt x="476979" y="1715897"/>
                  <a:pt x="488321" y="1704554"/>
                  <a:pt x="502312" y="1704554"/>
                </a:cubicBezTo>
                <a:close/>
                <a:moveTo>
                  <a:pt x="343288" y="1704554"/>
                </a:moveTo>
                <a:cubicBezTo>
                  <a:pt x="357280" y="1704554"/>
                  <a:pt x="368623" y="1715897"/>
                  <a:pt x="368623" y="1729889"/>
                </a:cubicBezTo>
                <a:cubicBezTo>
                  <a:pt x="368623" y="1743880"/>
                  <a:pt x="357280" y="1755222"/>
                  <a:pt x="343288" y="1755222"/>
                </a:cubicBezTo>
                <a:cubicBezTo>
                  <a:pt x="329297" y="1755222"/>
                  <a:pt x="317955" y="1743880"/>
                  <a:pt x="317955" y="1729889"/>
                </a:cubicBezTo>
                <a:cubicBezTo>
                  <a:pt x="317955" y="1715897"/>
                  <a:pt x="329297" y="1704554"/>
                  <a:pt x="343288" y="1704554"/>
                </a:cubicBezTo>
                <a:close/>
                <a:moveTo>
                  <a:pt x="184358" y="1704554"/>
                </a:moveTo>
                <a:cubicBezTo>
                  <a:pt x="198350" y="1704554"/>
                  <a:pt x="209693" y="1715897"/>
                  <a:pt x="209693" y="1729889"/>
                </a:cubicBezTo>
                <a:cubicBezTo>
                  <a:pt x="209693" y="1743880"/>
                  <a:pt x="198350" y="1755222"/>
                  <a:pt x="184358" y="1755222"/>
                </a:cubicBezTo>
                <a:cubicBezTo>
                  <a:pt x="170367" y="1755222"/>
                  <a:pt x="159025" y="1743880"/>
                  <a:pt x="159025" y="1729889"/>
                </a:cubicBezTo>
                <a:cubicBezTo>
                  <a:pt x="159025" y="1715897"/>
                  <a:pt x="170367" y="1704554"/>
                  <a:pt x="184358" y="1704554"/>
                </a:cubicBezTo>
                <a:close/>
                <a:moveTo>
                  <a:pt x="2408995" y="1557390"/>
                </a:moveTo>
                <a:cubicBezTo>
                  <a:pt x="2422987" y="1557390"/>
                  <a:pt x="2434328" y="1568733"/>
                  <a:pt x="2434328" y="1582723"/>
                </a:cubicBezTo>
                <a:cubicBezTo>
                  <a:pt x="2434328" y="1596715"/>
                  <a:pt x="2422987" y="1608058"/>
                  <a:pt x="2408995" y="1608058"/>
                </a:cubicBezTo>
                <a:cubicBezTo>
                  <a:pt x="2395003" y="1608058"/>
                  <a:pt x="2383660" y="1596715"/>
                  <a:pt x="2383660" y="1582723"/>
                </a:cubicBezTo>
                <a:cubicBezTo>
                  <a:pt x="2383660" y="1568733"/>
                  <a:pt x="2395003" y="1557390"/>
                  <a:pt x="2408995" y="1557390"/>
                </a:cubicBezTo>
                <a:close/>
                <a:moveTo>
                  <a:pt x="2250065" y="1557390"/>
                </a:moveTo>
                <a:cubicBezTo>
                  <a:pt x="2264057" y="1557390"/>
                  <a:pt x="2275398" y="1568733"/>
                  <a:pt x="2275398" y="1582723"/>
                </a:cubicBezTo>
                <a:cubicBezTo>
                  <a:pt x="2275398" y="1596715"/>
                  <a:pt x="2264057" y="1608058"/>
                  <a:pt x="2250065" y="1608058"/>
                </a:cubicBezTo>
                <a:cubicBezTo>
                  <a:pt x="2236073" y="1608058"/>
                  <a:pt x="2224730" y="1596715"/>
                  <a:pt x="2224730" y="1582723"/>
                </a:cubicBezTo>
                <a:cubicBezTo>
                  <a:pt x="2224730" y="1568733"/>
                  <a:pt x="2236073" y="1557390"/>
                  <a:pt x="2250065" y="1557390"/>
                </a:cubicBezTo>
                <a:close/>
                <a:moveTo>
                  <a:pt x="2091040" y="1557390"/>
                </a:moveTo>
                <a:cubicBezTo>
                  <a:pt x="2105031" y="1557390"/>
                  <a:pt x="2116374" y="1568733"/>
                  <a:pt x="2116374" y="1582723"/>
                </a:cubicBezTo>
                <a:cubicBezTo>
                  <a:pt x="2116374" y="1596715"/>
                  <a:pt x="2105031" y="1608058"/>
                  <a:pt x="2091040" y="1608058"/>
                </a:cubicBezTo>
                <a:cubicBezTo>
                  <a:pt x="2077049" y="1608058"/>
                  <a:pt x="2065706" y="1596715"/>
                  <a:pt x="2065706" y="1582723"/>
                </a:cubicBezTo>
                <a:cubicBezTo>
                  <a:pt x="2065706" y="1568733"/>
                  <a:pt x="2077049" y="1557390"/>
                  <a:pt x="2091040" y="1557390"/>
                </a:cubicBezTo>
                <a:close/>
                <a:moveTo>
                  <a:pt x="1932015" y="1557390"/>
                </a:moveTo>
                <a:cubicBezTo>
                  <a:pt x="1946006" y="1557390"/>
                  <a:pt x="1957349" y="1568733"/>
                  <a:pt x="1957349" y="1582723"/>
                </a:cubicBezTo>
                <a:cubicBezTo>
                  <a:pt x="1957349" y="1596715"/>
                  <a:pt x="1946006" y="1608058"/>
                  <a:pt x="1932015" y="1608058"/>
                </a:cubicBezTo>
                <a:cubicBezTo>
                  <a:pt x="1918023" y="1608058"/>
                  <a:pt x="1906681" y="1596715"/>
                  <a:pt x="1906681" y="1582723"/>
                </a:cubicBezTo>
                <a:cubicBezTo>
                  <a:pt x="1906681" y="1568733"/>
                  <a:pt x="1918023" y="1557390"/>
                  <a:pt x="1932015" y="1557390"/>
                </a:cubicBezTo>
                <a:close/>
                <a:moveTo>
                  <a:pt x="1772991" y="1557390"/>
                </a:moveTo>
                <a:cubicBezTo>
                  <a:pt x="1786983" y="1557390"/>
                  <a:pt x="1798324" y="1568733"/>
                  <a:pt x="1798324" y="1582723"/>
                </a:cubicBezTo>
                <a:cubicBezTo>
                  <a:pt x="1798324" y="1596715"/>
                  <a:pt x="1786983" y="1608058"/>
                  <a:pt x="1772991" y="1608058"/>
                </a:cubicBezTo>
                <a:cubicBezTo>
                  <a:pt x="1758999" y="1608058"/>
                  <a:pt x="1747656" y="1596715"/>
                  <a:pt x="1747656" y="1582723"/>
                </a:cubicBezTo>
                <a:cubicBezTo>
                  <a:pt x="1747656" y="1568733"/>
                  <a:pt x="1758999" y="1557390"/>
                  <a:pt x="1772991" y="1557390"/>
                </a:cubicBezTo>
                <a:close/>
                <a:moveTo>
                  <a:pt x="1613967" y="1557390"/>
                </a:moveTo>
                <a:cubicBezTo>
                  <a:pt x="1627959" y="1557390"/>
                  <a:pt x="1639300" y="1568733"/>
                  <a:pt x="1639300" y="1582723"/>
                </a:cubicBezTo>
                <a:cubicBezTo>
                  <a:pt x="1639300" y="1596715"/>
                  <a:pt x="1627959" y="1608058"/>
                  <a:pt x="1613967" y="1608058"/>
                </a:cubicBezTo>
                <a:cubicBezTo>
                  <a:pt x="1599975" y="1608058"/>
                  <a:pt x="1588632" y="1596715"/>
                  <a:pt x="1588632" y="1582723"/>
                </a:cubicBezTo>
                <a:cubicBezTo>
                  <a:pt x="1588632" y="1568733"/>
                  <a:pt x="1599975" y="1557390"/>
                  <a:pt x="1613967" y="1557390"/>
                </a:cubicBezTo>
                <a:close/>
                <a:moveTo>
                  <a:pt x="1454943" y="1557390"/>
                </a:moveTo>
                <a:cubicBezTo>
                  <a:pt x="1468935" y="1557390"/>
                  <a:pt x="1480276" y="1568733"/>
                  <a:pt x="1480276" y="1582723"/>
                </a:cubicBezTo>
                <a:cubicBezTo>
                  <a:pt x="1480276" y="1596715"/>
                  <a:pt x="1468935" y="1608058"/>
                  <a:pt x="1454943" y="1608058"/>
                </a:cubicBezTo>
                <a:cubicBezTo>
                  <a:pt x="1440951" y="1608058"/>
                  <a:pt x="1429608" y="1596715"/>
                  <a:pt x="1429608" y="1582723"/>
                </a:cubicBezTo>
                <a:cubicBezTo>
                  <a:pt x="1429608" y="1568733"/>
                  <a:pt x="1440951" y="1557390"/>
                  <a:pt x="1454943" y="1557390"/>
                </a:cubicBezTo>
                <a:close/>
                <a:moveTo>
                  <a:pt x="1296014" y="1557390"/>
                </a:moveTo>
                <a:cubicBezTo>
                  <a:pt x="1310006" y="1557390"/>
                  <a:pt x="1321347" y="1568733"/>
                  <a:pt x="1321347" y="1582723"/>
                </a:cubicBezTo>
                <a:cubicBezTo>
                  <a:pt x="1321347" y="1596715"/>
                  <a:pt x="1310006" y="1608058"/>
                  <a:pt x="1296014" y="1608058"/>
                </a:cubicBezTo>
                <a:cubicBezTo>
                  <a:pt x="1282022" y="1608058"/>
                  <a:pt x="1270679" y="1596715"/>
                  <a:pt x="1270679" y="1582723"/>
                </a:cubicBezTo>
                <a:cubicBezTo>
                  <a:pt x="1270679" y="1568733"/>
                  <a:pt x="1282022" y="1557390"/>
                  <a:pt x="1296014" y="1557390"/>
                </a:cubicBezTo>
                <a:close/>
                <a:moveTo>
                  <a:pt x="1138413" y="1557390"/>
                </a:moveTo>
                <a:cubicBezTo>
                  <a:pt x="1152405" y="1557390"/>
                  <a:pt x="1163746" y="1568733"/>
                  <a:pt x="1163746" y="1582723"/>
                </a:cubicBezTo>
                <a:cubicBezTo>
                  <a:pt x="1163746" y="1596715"/>
                  <a:pt x="1152405" y="1608058"/>
                  <a:pt x="1138413" y="1608058"/>
                </a:cubicBezTo>
                <a:cubicBezTo>
                  <a:pt x="1124421" y="1608058"/>
                  <a:pt x="1113078" y="1596715"/>
                  <a:pt x="1113078" y="1582723"/>
                </a:cubicBezTo>
                <a:cubicBezTo>
                  <a:pt x="1113078" y="1568733"/>
                  <a:pt x="1124421" y="1557390"/>
                  <a:pt x="1138413" y="1557390"/>
                </a:cubicBezTo>
                <a:close/>
                <a:moveTo>
                  <a:pt x="979386" y="1557390"/>
                </a:moveTo>
                <a:cubicBezTo>
                  <a:pt x="993378" y="1557390"/>
                  <a:pt x="1004720" y="1568733"/>
                  <a:pt x="1004720" y="1582723"/>
                </a:cubicBezTo>
                <a:cubicBezTo>
                  <a:pt x="1004720" y="1596715"/>
                  <a:pt x="993378" y="1608058"/>
                  <a:pt x="979386" y="1608058"/>
                </a:cubicBezTo>
                <a:cubicBezTo>
                  <a:pt x="965395" y="1608058"/>
                  <a:pt x="954052" y="1596715"/>
                  <a:pt x="954052" y="1582723"/>
                </a:cubicBezTo>
                <a:cubicBezTo>
                  <a:pt x="954052" y="1568733"/>
                  <a:pt x="965395" y="1557390"/>
                  <a:pt x="979386" y="1557390"/>
                </a:cubicBezTo>
                <a:close/>
                <a:moveTo>
                  <a:pt x="820362" y="1557390"/>
                </a:moveTo>
                <a:cubicBezTo>
                  <a:pt x="834354" y="1557390"/>
                  <a:pt x="845696" y="1568733"/>
                  <a:pt x="845696" y="1582723"/>
                </a:cubicBezTo>
                <a:cubicBezTo>
                  <a:pt x="845696" y="1596715"/>
                  <a:pt x="834354" y="1608058"/>
                  <a:pt x="820362" y="1608058"/>
                </a:cubicBezTo>
                <a:cubicBezTo>
                  <a:pt x="806371" y="1608058"/>
                  <a:pt x="795028" y="1596715"/>
                  <a:pt x="795028" y="1582723"/>
                </a:cubicBezTo>
                <a:cubicBezTo>
                  <a:pt x="795028" y="1568733"/>
                  <a:pt x="806371" y="1557390"/>
                  <a:pt x="820362" y="1557390"/>
                </a:cubicBezTo>
                <a:close/>
                <a:moveTo>
                  <a:pt x="661338" y="1557390"/>
                </a:moveTo>
                <a:cubicBezTo>
                  <a:pt x="675330" y="1557390"/>
                  <a:pt x="686672" y="1568733"/>
                  <a:pt x="686672" y="1582723"/>
                </a:cubicBezTo>
                <a:cubicBezTo>
                  <a:pt x="686672" y="1596715"/>
                  <a:pt x="675330" y="1608058"/>
                  <a:pt x="661338" y="1608058"/>
                </a:cubicBezTo>
                <a:cubicBezTo>
                  <a:pt x="647347" y="1608058"/>
                  <a:pt x="636004" y="1596715"/>
                  <a:pt x="636004" y="1582723"/>
                </a:cubicBezTo>
                <a:cubicBezTo>
                  <a:pt x="636004" y="1568733"/>
                  <a:pt x="647347" y="1557390"/>
                  <a:pt x="661338" y="1557390"/>
                </a:cubicBezTo>
                <a:close/>
                <a:moveTo>
                  <a:pt x="502312" y="1557390"/>
                </a:moveTo>
                <a:cubicBezTo>
                  <a:pt x="516304" y="1557390"/>
                  <a:pt x="527647" y="1568733"/>
                  <a:pt x="527647" y="1582723"/>
                </a:cubicBezTo>
                <a:cubicBezTo>
                  <a:pt x="527647" y="1596715"/>
                  <a:pt x="516304" y="1608058"/>
                  <a:pt x="502312" y="1608058"/>
                </a:cubicBezTo>
                <a:cubicBezTo>
                  <a:pt x="488321" y="1608058"/>
                  <a:pt x="476979" y="1596715"/>
                  <a:pt x="476979" y="1582723"/>
                </a:cubicBezTo>
                <a:cubicBezTo>
                  <a:pt x="476979" y="1568733"/>
                  <a:pt x="488321" y="1557390"/>
                  <a:pt x="502312" y="1557390"/>
                </a:cubicBezTo>
                <a:close/>
                <a:moveTo>
                  <a:pt x="343288" y="1557390"/>
                </a:moveTo>
                <a:cubicBezTo>
                  <a:pt x="357280" y="1557390"/>
                  <a:pt x="368623" y="1568733"/>
                  <a:pt x="368623" y="1582723"/>
                </a:cubicBezTo>
                <a:cubicBezTo>
                  <a:pt x="368623" y="1596715"/>
                  <a:pt x="357280" y="1608058"/>
                  <a:pt x="343288" y="1608058"/>
                </a:cubicBezTo>
                <a:cubicBezTo>
                  <a:pt x="329297" y="1608058"/>
                  <a:pt x="317955" y="1596715"/>
                  <a:pt x="317955" y="1582723"/>
                </a:cubicBezTo>
                <a:cubicBezTo>
                  <a:pt x="317955" y="1568733"/>
                  <a:pt x="329297" y="1557390"/>
                  <a:pt x="343288" y="1557390"/>
                </a:cubicBezTo>
                <a:close/>
                <a:moveTo>
                  <a:pt x="184358" y="1557390"/>
                </a:moveTo>
                <a:cubicBezTo>
                  <a:pt x="198350" y="1557390"/>
                  <a:pt x="209693" y="1568733"/>
                  <a:pt x="209693" y="1582723"/>
                </a:cubicBezTo>
                <a:cubicBezTo>
                  <a:pt x="209693" y="1596715"/>
                  <a:pt x="198350" y="1608058"/>
                  <a:pt x="184358" y="1608058"/>
                </a:cubicBezTo>
                <a:cubicBezTo>
                  <a:pt x="170367" y="1608058"/>
                  <a:pt x="159025" y="1596715"/>
                  <a:pt x="159025" y="1582723"/>
                </a:cubicBezTo>
                <a:cubicBezTo>
                  <a:pt x="159025" y="1568733"/>
                  <a:pt x="170367" y="1557390"/>
                  <a:pt x="184358" y="1557390"/>
                </a:cubicBezTo>
                <a:close/>
                <a:moveTo>
                  <a:pt x="25335" y="1557390"/>
                </a:moveTo>
                <a:cubicBezTo>
                  <a:pt x="39326" y="1557390"/>
                  <a:pt x="50668" y="1568733"/>
                  <a:pt x="50668" y="1582723"/>
                </a:cubicBezTo>
                <a:cubicBezTo>
                  <a:pt x="50668" y="1596715"/>
                  <a:pt x="39326" y="1608058"/>
                  <a:pt x="25335" y="1608058"/>
                </a:cubicBezTo>
                <a:cubicBezTo>
                  <a:pt x="11343" y="1608058"/>
                  <a:pt x="0" y="1596715"/>
                  <a:pt x="0" y="1582723"/>
                </a:cubicBezTo>
                <a:cubicBezTo>
                  <a:pt x="0" y="1568733"/>
                  <a:pt x="11343" y="1557390"/>
                  <a:pt x="25335" y="1557390"/>
                </a:cubicBezTo>
                <a:close/>
                <a:moveTo>
                  <a:pt x="2408995" y="1410321"/>
                </a:moveTo>
                <a:cubicBezTo>
                  <a:pt x="2422987" y="1410321"/>
                  <a:pt x="2434328" y="1421664"/>
                  <a:pt x="2434328" y="1435654"/>
                </a:cubicBezTo>
                <a:cubicBezTo>
                  <a:pt x="2434328" y="1449646"/>
                  <a:pt x="2422987" y="1460989"/>
                  <a:pt x="2408995" y="1460989"/>
                </a:cubicBezTo>
                <a:cubicBezTo>
                  <a:pt x="2395003" y="1460989"/>
                  <a:pt x="2383660" y="1449646"/>
                  <a:pt x="2383660" y="1435654"/>
                </a:cubicBezTo>
                <a:cubicBezTo>
                  <a:pt x="2383660" y="1421664"/>
                  <a:pt x="2395003" y="1410321"/>
                  <a:pt x="2408995" y="1410321"/>
                </a:cubicBezTo>
                <a:close/>
                <a:moveTo>
                  <a:pt x="2250065" y="1410321"/>
                </a:moveTo>
                <a:cubicBezTo>
                  <a:pt x="2264057" y="1410321"/>
                  <a:pt x="2275398" y="1421664"/>
                  <a:pt x="2275398" y="1435654"/>
                </a:cubicBezTo>
                <a:cubicBezTo>
                  <a:pt x="2275398" y="1449646"/>
                  <a:pt x="2264057" y="1460989"/>
                  <a:pt x="2250065" y="1460989"/>
                </a:cubicBezTo>
                <a:cubicBezTo>
                  <a:pt x="2236073" y="1460989"/>
                  <a:pt x="2224730" y="1449646"/>
                  <a:pt x="2224730" y="1435654"/>
                </a:cubicBezTo>
                <a:cubicBezTo>
                  <a:pt x="2224730" y="1421664"/>
                  <a:pt x="2236073" y="1410321"/>
                  <a:pt x="2250065" y="1410321"/>
                </a:cubicBezTo>
                <a:close/>
                <a:moveTo>
                  <a:pt x="2091040" y="1410321"/>
                </a:moveTo>
                <a:cubicBezTo>
                  <a:pt x="2105031" y="1410321"/>
                  <a:pt x="2116374" y="1421664"/>
                  <a:pt x="2116374" y="1435654"/>
                </a:cubicBezTo>
                <a:cubicBezTo>
                  <a:pt x="2116374" y="1449646"/>
                  <a:pt x="2105031" y="1460989"/>
                  <a:pt x="2091040" y="1460989"/>
                </a:cubicBezTo>
                <a:cubicBezTo>
                  <a:pt x="2077049" y="1460989"/>
                  <a:pt x="2065706" y="1449646"/>
                  <a:pt x="2065706" y="1435654"/>
                </a:cubicBezTo>
                <a:cubicBezTo>
                  <a:pt x="2065706" y="1421664"/>
                  <a:pt x="2077049" y="1410321"/>
                  <a:pt x="2091040" y="1410321"/>
                </a:cubicBezTo>
                <a:close/>
                <a:moveTo>
                  <a:pt x="1932015" y="1410321"/>
                </a:moveTo>
                <a:cubicBezTo>
                  <a:pt x="1946006" y="1410321"/>
                  <a:pt x="1957349" y="1421664"/>
                  <a:pt x="1957349" y="1435654"/>
                </a:cubicBezTo>
                <a:cubicBezTo>
                  <a:pt x="1957349" y="1449646"/>
                  <a:pt x="1946006" y="1460989"/>
                  <a:pt x="1932015" y="1460989"/>
                </a:cubicBezTo>
                <a:cubicBezTo>
                  <a:pt x="1918023" y="1460989"/>
                  <a:pt x="1906681" y="1449646"/>
                  <a:pt x="1906681" y="1435654"/>
                </a:cubicBezTo>
                <a:cubicBezTo>
                  <a:pt x="1906681" y="1421664"/>
                  <a:pt x="1918023" y="1410321"/>
                  <a:pt x="1932015" y="1410321"/>
                </a:cubicBezTo>
                <a:close/>
                <a:moveTo>
                  <a:pt x="1772991" y="1410321"/>
                </a:moveTo>
                <a:cubicBezTo>
                  <a:pt x="1786983" y="1410321"/>
                  <a:pt x="1798324" y="1421664"/>
                  <a:pt x="1798324" y="1435654"/>
                </a:cubicBezTo>
                <a:cubicBezTo>
                  <a:pt x="1798324" y="1449646"/>
                  <a:pt x="1786983" y="1460989"/>
                  <a:pt x="1772991" y="1460989"/>
                </a:cubicBezTo>
                <a:cubicBezTo>
                  <a:pt x="1758999" y="1460989"/>
                  <a:pt x="1747656" y="1449646"/>
                  <a:pt x="1747656" y="1435654"/>
                </a:cubicBezTo>
                <a:cubicBezTo>
                  <a:pt x="1747656" y="1421664"/>
                  <a:pt x="1758999" y="1410321"/>
                  <a:pt x="1772991" y="1410321"/>
                </a:cubicBezTo>
                <a:close/>
                <a:moveTo>
                  <a:pt x="1613967" y="1410321"/>
                </a:moveTo>
                <a:cubicBezTo>
                  <a:pt x="1627959" y="1410321"/>
                  <a:pt x="1639300" y="1421664"/>
                  <a:pt x="1639300" y="1435654"/>
                </a:cubicBezTo>
                <a:cubicBezTo>
                  <a:pt x="1639300" y="1449646"/>
                  <a:pt x="1627959" y="1460989"/>
                  <a:pt x="1613967" y="1460989"/>
                </a:cubicBezTo>
                <a:cubicBezTo>
                  <a:pt x="1599975" y="1460989"/>
                  <a:pt x="1588632" y="1449646"/>
                  <a:pt x="1588632" y="1435654"/>
                </a:cubicBezTo>
                <a:cubicBezTo>
                  <a:pt x="1588632" y="1421664"/>
                  <a:pt x="1599975" y="1410321"/>
                  <a:pt x="1613967" y="1410321"/>
                </a:cubicBezTo>
                <a:close/>
                <a:moveTo>
                  <a:pt x="1454943" y="1410321"/>
                </a:moveTo>
                <a:cubicBezTo>
                  <a:pt x="1468935" y="1410321"/>
                  <a:pt x="1480276" y="1421664"/>
                  <a:pt x="1480276" y="1435654"/>
                </a:cubicBezTo>
                <a:cubicBezTo>
                  <a:pt x="1480276" y="1449646"/>
                  <a:pt x="1468935" y="1460989"/>
                  <a:pt x="1454943" y="1460989"/>
                </a:cubicBezTo>
                <a:cubicBezTo>
                  <a:pt x="1440951" y="1460989"/>
                  <a:pt x="1429608" y="1449646"/>
                  <a:pt x="1429608" y="1435654"/>
                </a:cubicBezTo>
                <a:cubicBezTo>
                  <a:pt x="1429608" y="1421664"/>
                  <a:pt x="1440951" y="1410321"/>
                  <a:pt x="1454943" y="1410321"/>
                </a:cubicBezTo>
                <a:close/>
                <a:moveTo>
                  <a:pt x="1296014" y="1410321"/>
                </a:moveTo>
                <a:cubicBezTo>
                  <a:pt x="1310006" y="1410321"/>
                  <a:pt x="1321347" y="1421664"/>
                  <a:pt x="1321347" y="1435654"/>
                </a:cubicBezTo>
                <a:cubicBezTo>
                  <a:pt x="1321347" y="1449646"/>
                  <a:pt x="1310006" y="1460989"/>
                  <a:pt x="1296014" y="1460989"/>
                </a:cubicBezTo>
                <a:cubicBezTo>
                  <a:pt x="1282022" y="1460989"/>
                  <a:pt x="1270679" y="1449646"/>
                  <a:pt x="1270679" y="1435654"/>
                </a:cubicBezTo>
                <a:cubicBezTo>
                  <a:pt x="1270679" y="1421664"/>
                  <a:pt x="1282022" y="1410321"/>
                  <a:pt x="1296014" y="1410321"/>
                </a:cubicBezTo>
                <a:close/>
                <a:moveTo>
                  <a:pt x="1138413" y="1410321"/>
                </a:moveTo>
                <a:cubicBezTo>
                  <a:pt x="1152405" y="1410321"/>
                  <a:pt x="1163746" y="1421664"/>
                  <a:pt x="1163746" y="1435654"/>
                </a:cubicBezTo>
                <a:cubicBezTo>
                  <a:pt x="1163746" y="1449646"/>
                  <a:pt x="1152405" y="1460989"/>
                  <a:pt x="1138413" y="1460989"/>
                </a:cubicBezTo>
                <a:cubicBezTo>
                  <a:pt x="1124421" y="1460989"/>
                  <a:pt x="1113078" y="1449646"/>
                  <a:pt x="1113078" y="1435654"/>
                </a:cubicBezTo>
                <a:cubicBezTo>
                  <a:pt x="1113078" y="1421664"/>
                  <a:pt x="1124421" y="1410321"/>
                  <a:pt x="1138413" y="1410321"/>
                </a:cubicBezTo>
                <a:close/>
                <a:moveTo>
                  <a:pt x="979386" y="1410321"/>
                </a:moveTo>
                <a:cubicBezTo>
                  <a:pt x="993378" y="1410321"/>
                  <a:pt x="1004720" y="1421664"/>
                  <a:pt x="1004720" y="1435654"/>
                </a:cubicBezTo>
                <a:cubicBezTo>
                  <a:pt x="1004720" y="1449646"/>
                  <a:pt x="993378" y="1460989"/>
                  <a:pt x="979386" y="1460989"/>
                </a:cubicBezTo>
                <a:cubicBezTo>
                  <a:pt x="965395" y="1460989"/>
                  <a:pt x="954052" y="1449646"/>
                  <a:pt x="954052" y="1435654"/>
                </a:cubicBezTo>
                <a:cubicBezTo>
                  <a:pt x="954052" y="1421664"/>
                  <a:pt x="965395" y="1410321"/>
                  <a:pt x="979386" y="1410321"/>
                </a:cubicBezTo>
                <a:close/>
                <a:moveTo>
                  <a:pt x="820362" y="1410321"/>
                </a:moveTo>
                <a:cubicBezTo>
                  <a:pt x="834354" y="1410321"/>
                  <a:pt x="845696" y="1421664"/>
                  <a:pt x="845696" y="1435654"/>
                </a:cubicBezTo>
                <a:cubicBezTo>
                  <a:pt x="845696" y="1449646"/>
                  <a:pt x="834354" y="1460989"/>
                  <a:pt x="820362" y="1460989"/>
                </a:cubicBezTo>
                <a:cubicBezTo>
                  <a:pt x="806371" y="1460989"/>
                  <a:pt x="795028" y="1449646"/>
                  <a:pt x="795028" y="1435654"/>
                </a:cubicBezTo>
                <a:cubicBezTo>
                  <a:pt x="795028" y="1421664"/>
                  <a:pt x="806371" y="1410321"/>
                  <a:pt x="820362" y="1410321"/>
                </a:cubicBezTo>
                <a:close/>
                <a:moveTo>
                  <a:pt x="661338" y="1410321"/>
                </a:moveTo>
                <a:cubicBezTo>
                  <a:pt x="675330" y="1410321"/>
                  <a:pt x="686672" y="1421664"/>
                  <a:pt x="686672" y="1435654"/>
                </a:cubicBezTo>
                <a:cubicBezTo>
                  <a:pt x="686672" y="1449646"/>
                  <a:pt x="675330" y="1460989"/>
                  <a:pt x="661338" y="1460989"/>
                </a:cubicBezTo>
                <a:cubicBezTo>
                  <a:pt x="647347" y="1460989"/>
                  <a:pt x="636004" y="1449646"/>
                  <a:pt x="636004" y="1435654"/>
                </a:cubicBezTo>
                <a:cubicBezTo>
                  <a:pt x="636004" y="1421664"/>
                  <a:pt x="647347" y="1410321"/>
                  <a:pt x="661338" y="1410321"/>
                </a:cubicBezTo>
                <a:close/>
                <a:moveTo>
                  <a:pt x="502312" y="1410321"/>
                </a:moveTo>
                <a:cubicBezTo>
                  <a:pt x="516304" y="1410321"/>
                  <a:pt x="527647" y="1421664"/>
                  <a:pt x="527647" y="1435654"/>
                </a:cubicBezTo>
                <a:cubicBezTo>
                  <a:pt x="527647" y="1449646"/>
                  <a:pt x="516304" y="1460989"/>
                  <a:pt x="502312" y="1460989"/>
                </a:cubicBezTo>
                <a:cubicBezTo>
                  <a:pt x="488321" y="1460989"/>
                  <a:pt x="476979" y="1449646"/>
                  <a:pt x="476979" y="1435654"/>
                </a:cubicBezTo>
                <a:cubicBezTo>
                  <a:pt x="476979" y="1421664"/>
                  <a:pt x="488321" y="1410321"/>
                  <a:pt x="502312" y="1410321"/>
                </a:cubicBezTo>
                <a:close/>
                <a:moveTo>
                  <a:pt x="343288" y="1410321"/>
                </a:moveTo>
                <a:cubicBezTo>
                  <a:pt x="357280" y="1410321"/>
                  <a:pt x="368623" y="1421664"/>
                  <a:pt x="368623" y="1435654"/>
                </a:cubicBezTo>
                <a:cubicBezTo>
                  <a:pt x="368623" y="1449646"/>
                  <a:pt x="357280" y="1460989"/>
                  <a:pt x="343288" y="1460989"/>
                </a:cubicBezTo>
                <a:cubicBezTo>
                  <a:pt x="329297" y="1460989"/>
                  <a:pt x="317955" y="1449646"/>
                  <a:pt x="317955" y="1435654"/>
                </a:cubicBezTo>
                <a:cubicBezTo>
                  <a:pt x="317955" y="1421664"/>
                  <a:pt x="329297" y="1410321"/>
                  <a:pt x="343288" y="1410321"/>
                </a:cubicBezTo>
                <a:close/>
                <a:moveTo>
                  <a:pt x="184358" y="1410321"/>
                </a:moveTo>
                <a:cubicBezTo>
                  <a:pt x="198350" y="1410321"/>
                  <a:pt x="209693" y="1421664"/>
                  <a:pt x="209693" y="1435654"/>
                </a:cubicBezTo>
                <a:cubicBezTo>
                  <a:pt x="209693" y="1449646"/>
                  <a:pt x="198350" y="1460989"/>
                  <a:pt x="184358" y="1460989"/>
                </a:cubicBezTo>
                <a:cubicBezTo>
                  <a:pt x="170367" y="1460989"/>
                  <a:pt x="159025" y="1449646"/>
                  <a:pt x="159025" y="1435654"/>
                </a:cubicBezTo>
                <a:cubicBezTo>
                  <a:pt x="159025" y="1421664"/>
                  <a:pt x="170367" y="1410321"/>
                  <a:pt x="184358" y="1410321"/>
                </a:cubicBezTo>
                <a:close/>
                <a:moveTo>
                  <a:pt x="25335" y="1410321"/>
                </a:moveTo>
                <a:cubicBezTo>
                  <a:pt x="39326" y="1410321"/>
                  <a:pt x="50668" y="1421664"/>
                  <a:pt x="50668" y="1435654"/>
                </a:cubicBezTo>
                <a:cubicBezTo>
                  <a:pt x="50668" y="1449646"/>
                  <a:pt x="39326" y="1460989"/>
                  <a:pt x="25335" y="1460989"/>
                </a:cubicBezTo>
                <a:cubicBezTo>
                  <a:pt x="11343" y="1460989"/>
                  <a:pt x="0" y="1449646"/>
                  <a:pt x="0" y="1435654"/>
                </a:cubicBezTo>
                <a:cubicBezTo>
                  <a:pt x="0" y="1421664"/>
                  <a:pt x="11343" y="1410321"/>
                  <a:pt x="25335" y="1410321"/>
                </a:cubicBezTo>
                <a:close/>
                <a:moveTo>
                  <a:pt x="2408995" y="1263252"/>
                </a:moveTo>
                <a:cubicBezTo>
                  <a:pt x="2422987" y="1263252"/>
                  <a:pt x="2434328" y="1274595"/>
                  <a:pt x="2434328" y="1288585"/>
                </a:cubicBezTo>
                <a:cubicBezTo>
                  <a:pt x="2434328" y="1302577"/>
                  <a:pt x="2422987" y="1313920"/>
                  <a:pt x="2408995" y="1313920"/>
                </a:cubicBezTo>
                <a:cubicBezTo>
                  <a:pt x="2395003" y="1313920"/>
                  <a:pt x="2383660" y="1302577"/>
                  <a:pt x="2383660" y="1288585"/>
                </a:cubicBezTo>
                <a:cubicBezTo>
                  <a:pt x="2383660" y="1274595"/>
                  <a:pt x="2395003" y="1263252"/>
                  <a:pt x="2408995" y="1263252"/>
                </a:cubicBezTo>
                <a:close/>
                <a:moveTo>
                  <a:pt x="2250065" y="1263252"/>
                </a:moveTo>
                <a:cubicBezTo>
                  <a:pt x="2264057" y="1263252"/>
                  <a:pt x="2275398" y="1274595"/>
                  <a:pt x="2275398" y="1288585"/>
                </a:cubicBezTo>
                <a:cubicBezTo>
                  <a:pt x="2275398" y="1302577"/>
                  <a:pt x="2264057" y="1313920"/>
                  <a:pt x="2250065" y="1313920"/>
                </a:cubicBezTo>
                <a:cubicBezTo>
                  <a:pt x="2236073" y="1313920"/>
                  <a:pt x="2224730" y="1302577"/>
                  <a:pt x="2224730" y="1288585"/>
                </a:cubicBezTo>
                <a:cubicBezTo>
                  <a:pt x="2224730" y="1274595"/>
                  <a:pt x="2236073" y="1263252"/>
                  <a:pt x="2250065" y="1263252"/>
                </a:cubicBezTo>
                <a:close/>
                <a:moveTo>
                  <a:pt x="2091040" y="1263252"/>
                </a:moveTo>
                <a:cubicBezTo>
                  <a:pt x="2105031" y="1263252"/>
                  <a:pt x="2116374" y="1274595"/>
                  <a:pt x="2116374" y="1288585"/>
                </a:cubicBezTo>
                <a:cubicBezTo>
                  <a:pt x="2116374" y="1302577"/>
                  <a:pt x="2105031" y="1313920"/>
                  <a:pt x="2091040" y="1313920"/>
                </a:cubicBezTo>
                <a:cubicBezTo>
                  <a:pt x="2077049" y="1313920"/>
                  <a:pt x="2065706" y="1302577"/>
                  <a:pt x="2065706" y="1288585"/>
                </a:cubicBezTo>
                <a:cubicBezTo>
                  <a:pt x="2065706" y="1274595"/>
                  <a:pt x="2077049" y="1263252"/>
                  <a:pt x="2091040" y="1263252"/>
                </a:cubicBezTo>
                <a:close/>
                <a:moveTo>
                  <a:pt x="1932015" y="1263252"/>
                </a:moveTo>
                <a:cubicBezTo>
                  <a:pt x="1946006" y="1263252"/>
                  <a:pt x="1957349" y="1274595"/>
                  <a:pt x="1957349" y="1288585"/>
                </a:cubicBezTo>
                <a:cubicBezTo>
                  <a:pt x="1957349" y="1302577"/>
                  <a:pt x="1946006" y="1313920"/>
                  <a:pt x="1932015" y="1313920"/>
                </a:cubicBezTo>
                <a:cubicBezTo>
                  <a:pt x="1918023" y="1313920"/>
                  <a:pt x="1906681" y="1302577"/>
                  <a:pt x="1906681" y="1288585"/>
                </a:cubicBezTo>
                <a:cubicBezTo>
                  <a:pt x="1906681" y="1274595"/>
                  <a:pt x="1918023" y="1263252"/>
                  <a:pt x="1932015" y="1263252"/>
                </a:cubicBezTo>
                <a:close/>
                <a:moveTo>
                  <a:pt x="1772991" y="1263252"/>
                </a:moveTo>
                <a:cubicBezTo>
                  <a:pt x="1786983" y="1263252"/>
                  <a:pt x="1798324" y="1274595"/>
                  <a:pt x="1798324" y="1288585"/>
                </a:cubicBezTo>
                <a:cubicBezTo>
                  <a:pt x="1798324" y="1302577"/>
                  <a:pt x="1786983" y="1313920"/>
                  <a:pt x="1772991" y="1313920"/>
                </a:cubicBezTo>
                <a:cubicBezTo>
                  <a:pt x="1758999" y="1313920"/>
                  <a:pt x="1747656" y="1302577"/>
                  <a:pt x="1747656" y="1288585"/>
                </a:cubicBezTo>
                <a:cubicBezTo>
                  <a:pt x="1747656" y="1274595"/>
                  <a:pt x="1758999" y="1263252"/>
                  <a:pt x="1772991" y="1263252"/>
                </a:cubicBezTo>
                <a:close/>
                <a:moveTo>
                  <a:pt x="1613967" y="1263252"/>
                </a:moveTo>
                <a:cubicBezTo>
                  <a:pt x="1627959" y="1263252"/>
                  <a:pt x="1639300" y="1274595"/>
                  <a:pt x="1639300" y="1288585"/>
                </a:cubicBezTo>
                <a:cubicBezTo>
                  <a:pt x="1639300" y="1302577"/>
                  <a:pt x="1627959" y="1313920"/>
                  <a:pt x="1613967" y="1313920"/>
                </a:cubicBezTo>
                <a:cubicBezTo>
                  <a:pt x="1599975" y="1313920"/>
                  <a:pt x="1588632" y="1302577"/>
                  <a:pt x="1588632" y="1288585"/>
                </a:cubicBezTo>
                <a:cubicBezTo>
                  <a:pt x="1588632" y="1274595"/>
                  <a:pt x="1599975" y="1263252"/>
                  <a:pt x="1613967" y="1263252"/>
                </a:cubicBezTo>
                <a:close/>
                <a:moveTo>
                  <a:pt x="1454943" y="1263252"/>
                </a:moveTo>
                <a:cubicBezTo>
                  <a:pt x="1468935" y="1263252"/>
                  <a:pt x="1480276" y="1274595"/>
                  <a:pt x="1480276" y="1288585"/>
                </a:cubicBezTo>
                <a:cubicBezTo>
                  <a:pt x="1480276" y="1302577"/>
                  <a:pt x="1468935" y="1313920"/>
                  <a:pt x="1454943" y="1313920"/>
                </a:cubicBezTo>
                <a:cubicBezTo>
                  <a:pt x="1440951" y="1313920"/>
                  <a:pt x="1429608" y="1302577"/>
                  <a:pt x="1429608" y="1288585"/>
                </a:cubicBezTo>
                <a:cubicBezTo>
                  <a:pt x="1429608" y="1274595"/>
                  <a:pt x="1440951" y="1263252"/>
                  <a:pt x="1454943" y="1263252"/>
                </a:cubicBezTo>
                <a:close/>
                <a:moveTo>
                  <a:pt x="1296014" y="1263252"/>
                </a:moveTo>
                <a:cubicBezTo>
                  <a:pt x="1310006" y="1263252"/>
                  <a:pt x="1321347" y="1274595"/>
                  <a:pt x="1321347" y="1288585"/>
                </a:cubicBezTo>
                <a:cubicBezTo>
                  <a:pt x="1321347" y="1302577"/>
                  <a:pt x="1310006" y="1313920"/>
                  <a:pt x="1296014" y="1313920"/>
                </a:cubicBezTo>
                <a:cubicBezTo>
                  <a:pt x="1282022" y="1313920"/>
                  <a:pt x="1270679" y="1302577"/>
                  <a:pt x="1270679" y="1288585"/>
                </a:cubicBezTo>
                <a:cubicBezTo>
                  <a:pt x="1270679" y="1274595"/>
                  <a:pt x="1282022" y="1263252"/>
                  <a:pt x="1296014" y="1263252"/>
                </a:cubicBezTo>
                <a:close/>
                <a:moveTo>
                  <a:pt x="1138413" y="1263252"/>
                </a:moveTo>
                <a:cubicBezTo>
                  <a:pt x="1152405" y="1263252"/>
                  <a:pt x="1163746" y="1274595"/>
                  <a:pt x="1163746" y="1288585"/>
                </a:cubicBezTo>
                <a:cubicBezTo>
                  <a:pt x="1163746" y="1302577"/>
                  <a:pt x="1152405" y="1313920"/>
                  <a:pt x="1138413" y="1313920"/>
                </a:cubicBezTo>
                <a:cubicBezTo>
                  <a:pt x="1124421" y="1313920"/>
                  <a:pt x="1113078" y="1302577"/>
                  <a:pt x="1113078" y="1288585"/>
                </a:cubicBezTo>
                <a:cubicBezTo>
                  <a:pt x="1113078" y="1274595"/>
                  <a:pt x="1124421" y="1263252"/>
                  <a:pt x="1138413" y="1263252"/>
                </a:cubicBezTo>
                <a:close/>
                <a:moveTo>
                  <a:pt x="979386" y="1263252"/>
                </a:moveTo>
                <a:cubicBezTo>
                  <a:pt x="993378" y="1263252"/>
                  <a:pt x="1004720" y="1274595"/>
                  <a:pt x="1004720" y="1288585"/>
                </a:cubicBezTo>
                <a:cubicBezTo>
                  <a:pt x="1004720" y="1302577"/>
                  <a:pt x="993378" y="1313920"/>
                  <a:pt x="979386" y="1313920"/>
                </a:cubicBezTo>
                <a:cubicBezTo>
                  <a:pt x="965395" y="1313920"/>
                  <a:pt x="954052" y="1302577"/>
                  <a:pt x="954052" y="1288585"/>
                </a:cubicBezTo>
                <a:cubicBezTo>
                  <a:pt x="954052" y="1274595"/>
                  <a:pt x="965395" y="1263252"/>
                  <a:pt x="979386" y="1263252"/>
                </a:cubicBezTo>
                <a:close/>
                <a:moveTo>
                  <a:pt x="820362" y="1263252"/>
                </a:moveTo>
                <a:cubicBezTo>
                  <a:pt x="834354" y="1263252"/>
                  <a:pt x="845696" y="1274595"/>
                  <a:pt x="845696" y="1288585"/>
                </a:cubicBezTo>
                <a:cubicBezTo>
                  <a:pt x="845696" y="1302577"/>
                  <a:pt x="834354" y="1313920"/>
                  <a:pt x="820362" y="1313920"/>
                </a:cubicBezTo>
                <a:cubicBezTo>
                  <a:pt x="806371" y="1313920"/>
                  <a:pt x="795028" y="1302577"/>
                  <a:pt x="795028" y="1288585"/>
                </a:cubicBezTo>
                <a:cubicBezTo>
                  <a:pt x="795028" y="1274595"/>
                  <a:pt x="806371" y="1263252"/>
                  <a:pt x="820362" y="1263252"/>
                </a:cubicBezTo>
                <a:close/>
                <a:moveTo>
                  <a:pt x="661338" y="1263252"/>
                </a:moveTo>
                <a:cubicBezTo>
                  <a:pt x="675330" y="1263252"/>
                  <a:pt x="686672" y="1274595"/>
                  <a:pt x="686672" y="1288585"/>
                </a:cubicBezTo>
                <a:cubicBezTo>
                  <a:pt x="686672" y="1302577"/>
                  <a:pt x="675330" y="1313920"/>
                  <a:pt x="661338" y="1313920"/>
                </a:cubicBezTo>
                <a:cubicBezTo>
                  <a:pt x="647347" y="1313920"/>
                  <a:pt x="636004" y="1302577"/>
                  <a:pt x="636004" y="1288585"/>
                </a:cubicBezTo>
                <a:cubicBezTo>
                  <a:pt x="636004" y="1274595"/>
                  <a:pt x="647347" y="1263252"/>
                  <a:pt x="661338" y="1263252"/>
                </a:cubicBezTo>
                <a:close/>
                <a:moveTo>
                  <a:pt x="502312" y="1263252"/>
                </a:moveTo>
                <a:cubicBezTo>
                  <a:pt x="516304" y="1263252"/>
                  <a:pt x="527647" y="1274595"/>
                  <a:pt x="527647" y="1288585"/>
                </a:cubicBezTo>
                <a:cubicBezTo>
                  <a:pt x="527647" y="1302577"/>
                  <a:pt x="516304" y="1313920"/>
                  <a:pt x="502312" y="1313920"/>
                </a:cubicBezTo>
                <a:cubicBezTo>
                  <a:pt x="488321" y="1313920"/>
                  <a:pt x="476979" y="1302577"/>
                  <a:pt x="476979" y="1288585"/>
                </a:cubicBezTo>
                <a:cubicBezTo>
                  <a:pt x="476979" y="1274595"/>
                  <a:pt x="488321" y="1263252"/>
                  <a:pt x="502312" y="1263252"/>
                </a:cubicBezTo>
                <a:close/>
                <a:moveTo>
                  <a:pt x="343288" y="1263252"/>
                </a:moveTo>
                <a:cubicBezTo>
                  <a:pt x="357280" y="1263252"/>
                  <a:pt x="368623" y="1274595"/>
                  <a:pt x="368623" y="1288585"/>
                </a:cubicBezTo>
                <a:cubicBezTo>
                  <a:pt x="368623" y="1302577"/>
                  <a:pt x="357280" y="1313920"/>
                  <a:pt x="343288" y="1313920"/>
                </a:cubicBezTo>
                <a:cubicBezTo>
                  <a:pt x="329297" y="1313920"/>
                  <a:pt x="317955" y="1302577"/>
                  <a:pt x="317955" y="1288585"/>
                </a:cubicBezTo>
                <a:cubicBezTo>
                  <a:pt x="317955" y="1274595"/>
                  <a:pt x="329297" y="1263252"/>
                  <a:pt x="343288" y="1263252"/>
                </a:cubicBezTo>
                <a:close/>
                <a:moveTo>
                  <a:pt x="184358" y="1263252"/>
                </a:moveTo>
                <a:cubicBezTo>
                  <a:pt x="198350" y="1263252"/>
                  <a:pt x="209693" y="1274595"/>
                  <a:pt x="209693" y="1288585"/>
                </a:cubicBezTo>
                <a:cubicBezTo>
                  <a:pt x="209693" y="1302577"/>
                  <a:pt x="198350" y="1313920"/>
                  <a:pt x="184358" y="1313920"/>
                </a:cubicBezTo>
                <a:cubicBezTo>
                  <a:pt x="170367" y="1313920"/>
                  <a:pt x="159025" y="1302577"/>
                  <a:pt x="159025" y="1288585"/>
                </a:cubicBezTo>
                <a:cubicBezTo>
                  <a:pt x="159025" y="1274595"/>
                  <a:pt x="170367" y="1263252"/>
                  <a:pt x="184358" y="1263252"/>
                </a:cubicBezTo>
                <a:close/>
                <a:moveTo>
                  <a:pt x="25335" y="1263252"/>
                </a:moveTo>
                <a:cubicBezTo>
                  <a:pt x="39326" y="1263252"/>
                  <a:pt x="50668" y="1274595"/>
                  <a:pt x="50668" y="1288585"/>
                </a:cubicBezTo>
                <a:cubicBezTo>
                  <a:pt x="50668" y="1302577"/>
                  <a:pt x="39326" y="1313920"/>
                  <a:pt x="25335" y="1313920"/>
                </a:cubicBezTo>
                <a:cubicBezTo>
                  <a:pt x="11343" y="1313920"/>
                  <a:pt x="0" y="1302577"/>
                  <a:pt x="0" y="1288585"/>
                </a:cubicBezTo>
                <a:cubicBezTo>
                  <a:pt x="0" y="1274595"/>
                  <a:pt x="11343" y="1263252"/>
                  <a:pt x="25335" y="1263252"/>
                </a:cubicBezTo>
                <a:close/>
                <a:moveTo>
                  <a:pt x="1613967" y="1127393"/>
                </a:moveTo>
                <a:cubicBezTo>
                  <a:pt x="1627959" y="1127393"/>
                  <a:pt x="1639300" y="1138734"/>
                  <a:pt x="1639300" y="1152722"/>
                </a:cubicBezTo>
                <a:cubicBezTo>
                  <a:pt x="1639300" y="1166712"/>
                  <a:pt x="1627959" y="1178053"/>
                  <a:pt x="1613967" y="1178053"/>
                </a:cubicBezTo>
                <a:cubicBezTo>
                  <a:pt x="1599975" y="1178053"/>
                  <a:pt x="1588632" y="1166712"/>
                  <a:pt x="1588632" y="1152722"/>
                </a:cubicBezTo>
                <a:cubicBezTo>
                  <a:pt x="1588632" y="1138734"/>
                  <a:pt x="1599975" y="1127393"/>
                  <a:pt x="1613967" y="1127393"/>
                </a:cubicBezTo>
                <a:close/>
                <a:moveTo>
                  <a:pt x="1454943" y="1127393"/>
                </a:moveTo>
                <a:cubicBezTo>
                  <a:pt x="1468935" y="1127393"/>
                  <a:pt x="1480276" y="1138734"/>
                  <a:pt x="1480276" y="1152722"/>
                </a:cubicBezTo>
                <a:cubicBezTo>
                  <a:pt x="1480276" y="1166712"/>
                  <a:pt x="1468935" y="1178053"/>
                  <a:pt x="1454943" y="1178053"/>
                </a:cubicBezTo>
                <a:cubicBezTo>
                  <a:pt x="1440951" y="1178053"/>
                  <a:pt x="1429608" y="1166712"/>
                  <a:pt x="1429608" y="1152722"/>
                </a:cubicBezTo>
                <a:cubicBezTo>
                  <a:pt x="1429608" y="1138734"/>
                  <a:pt x="1440951" y="1127393"/>
                  <a:pt x="1454943" y="1127393"/>
                </a:cubicBezTo>
                <a:close/>
                <a:moveTo>
                  <a:pt x="1296014" y="1127393"/>
                </a:moveTo>
                <a:cubicBezTo>
                  <a:pt x="1310006" y="1127393"/>
                  <a:pt x="1321347" y="1138734"/>
                  <a:pt x="1321347" y="1152722"/>
                </a:cubicBezTo>
                <a:cubicBezTo>
                  <a:pt x="1321347" y="1166712"/>
                  <a:pt x="1310006" y="1178053"/>
                  <a:pt x="1296014" y="1178053"/>
                </a:cubicBezTo>
                <a:cubicBezTo>
                  <a:pt x="1282022" y="1178053"/>
                  <a:pt x="1270679" y="1166712"/>
                  <a:pt x="1270679" y="1152722"/>
                </a:cubicBezTo>
                <a:cubicBezTo>
                  <a:pt x="1270679" y="1138734"/>
                  <a:pt x="1282022" y="1127393"/>
                  <a:pt x="1296014" y="1127393"/>
                </a:cubicBezTo>
                <a:close/>
                <a:moveTo>
                  <a:pt x="2408995" y="1127392"/>
                </a:moveTo>
                <a:cubicBezTo>
                  <a:pt x="2422987" y="1127392"/>
                  <a:pt x="2434328" y="1138732"/>
                  <a:pt x="2434328" y="1152722"/>
                </a:cubicBezTo>
                <a:cubicBezTo>
                  <a:pt x="2434328" y="1166712"/>
                  <a:pt x="2422987" y="1178053"/>
                  <a:pt x="2408995" y="1178053"/>
                </a:cubicBezTo>
                <a:cubicBezTo>
                  <a:pt x="2395003" y="1178053"/>
                  <a:pt x="2383660" y="1166712"/>
                  <a:pt x="2383660" y="1152722"/>
                </a:cubicBezTo>
                <a:cubicBezTo>
                  <a:pt x="2383660" y="1138732"/>
                  <a:pt x="2395003" y="1127392"/>
                  <a:pt x="2408995" y="1127392"/>
                </a:cubicBezTo>
                <a:close/>
                <a:moveTo>
                  <a:pt x="2250065" y="1127392"/>
                </a:moveTo>
                <a:cubicBezTo>
                  <a:pt x="2264057" y="1127392"/>
                  <a:pt x="2275398" y="1138733"/>
                  <a:pt x="2275398" y="1152722"/>
                </a:cubicBezTo>
                <a:cubicBezTo>
                  <a:pt x="2275398" y="1166712"/>
                  <a:pt x="2264057" y="1178053"/>
                  <a:pt x="2250065" y="1178053"/>
                </a:cubicBezTo>
                <a:cubicBezTo>
                  <a:pt x="2236073" y="1178053"/>
                  <a:pt x="2224730" y="1166712"/>
                  <a:pt x="2224730" y="1152722"/>
                </a:cubicBezTo>
                <a:cubicBezTo>
                  <a:pt x="2224730" y="1138733"/>
                  <a:pt x="2236073" y="1127392"/>
                  <a:pt x="2250065" y="1127392"/>
                </a:cubicBezTo>
                <a:close/>
                <a:moveTo>
                  <a:pt x="2091040" y="1127392"/>
                </a:moveTo>
                <a:cubicBezTo>
                  <a:pt x="2105031" y="1127392"/>
                  <a:pt x="2116374" y="1138733"/>
                  <a:pt x="2116374" y="1152722"/>
                </a:cubicBezTo>
                <a:cubicBezTo>
                  <a:pt x="2116374" y="1166712"/>
                  <a:pt x="2105031" y="1178053"/>
                  <a:pt x="2091040" y="1178053"/>
                </a:cubicBezTo>
                <a:cubicBezTo>
                  <a:pt x="2077049" y="1178053"/>
                  <a:pt x="2065706" y="1166712"/>
                  <a:pt x="2065706" y="1152722"/>
                </a:cubicBezTo>
                <a:cubicBezTo>
                  <a:pt x="2065706" y="1138733"/>
                  <a:pt x="2077049" y="1127392"/>
                  <a:pt x="2091040" y="1127392"/>
                </a:cubicBezTo>
                <a:close/>
                <a:moveTo>
                  <a:pt x="1932015" y="1127392"/>
                </a:moveTo>
                <a:cubicBezTo>
                  <a:pt x="1946006" y="1127392"/>
                  <a:pt x="1957349" y="1138734"/>
                  <a:pt x="1957349" y="1152722"/>
                </a:cubicBezTo>
                <a:cubicBezTo>
                  <a:pt x="1957349" y="1166712"/>
                  <a:pt x="1946006" y="1178053"/>
                  <a:pt x="1932015" y="1178053"/>
                </a:cubicBezTo>
                <a:cubicBezTo>
                  <a:pt x="1918023" y="1178053"/>
                  <a:pt x="1906681" y="1166712"/>
                  <a:pt x="1906681" y="1152722"/>
                </a:cubicBezTo>
                <a:cubicBezTo>
                  <a:pt x="1906681" y="1138734"/>
                  <a:pt x="1918023" y="1127392"/>
                  <a:pt x="1932015" y="1127392"/>
                </a:cubicBezTo>
                <a:close/>
                <a:moveTo>
                  <a:pt x="1772991" y="1127392"/>
                </a:moveTo>
                <a:cubicBezTo>
                  <a:pt x="1786983" y="1127392"/>
                  <a:pt x="1798324" y="1138734"/>
                  <a:pt x="1798324" y="1152722"/>
                </a:cubicBezTo>
                <a:cubicBezTo>
                  <a:pt x="1798324" y="1166712"/>
                  <a:pt x="1786983" y="1178053"/>
                  <a:pt x="1772991" y="1178053"/>
                </a:cubicBezTo>
                <a:cubicBezTo>
                  <a:pt x="1758999" y="1178053"/>
                  <a:pt x="1747656" y="1166712"/>
                  <a:pt x="1747656" y="1152722"/>
                </a:cubicBezTo>
                <a:cubicBezTo>
                  <a:pt x="1747656" y="1138734"/>
                  <a:pt x="1758999" y="1127392"/>
                  <a:pt x="1772991" y="1127392"/>
                </a:cubicBezTo>
                <a:close/>
                <a:moveTo>
                  <a:pt x="343288" y="1127385"/>
                </a:moveTo>
                <a:cubicBezTo>
                  <a:pt x="357280" y="1127385"/>
                  <a:pt x="368623" y="1138727"/>
                  <a:pt x="368623" y="1152716"/>
                </a:cubicBezTo>
                <a:cubicBezTo>
                  <a:pt x="368623" y="1166708"/>
                  <a:pt x="357280" y="1178050"/>
                  <a:pt x="343288" y="1178050"/>
                </a:cubicBezTo>
                <a:cubicBezTo>
                  <a:pt x="329297" y="1178050"/>
                  <a:pt x="317955" y="1166708"/>
                  <a:pt x="317955" y="1152716"/>
                </a:cubicBezTo>
                <a:cubicBezTo>
                  <a:pt x="317955" y="1138727"/>
                  <a:pt x="329297" y="1127385"/>
                  <a:pt x="343288" y="1127385"/>
                </a:cubicBezTo>
                <a:close/>
                <a:moveTo>
                  <a:pt x="184358" y="1127385"/>
                </a:moveTo>
                <a:cubicBezTo>
                  <a:pt x="198350" y="1127385"/>
                  <a:pt x="209693" y="1138727"/>
                  <a:pt x="209693" y="1152717"/>
                </a:cubicBezTo>
                <a:cubicBezTo>
                  <a:pt x="209693" y="1166708"/>
                  <a:pt x="198350" y="1178050"/>
                  <a:pt x="184358" y="1178050"/>
                </a:cubicBezTo>
                <a:cubicBezTo>
                  <a:pt x="170367" y="1178050"/>
                  <a:pt x="159025" y="1166708"/>
                  <a:pt x="159025" y="1152717"/>
                </a:cubicBezTo>
                <a:cubicBezTo>
                  <a:pt x="159025" y="1138727"/>
                  <a:pt x="170367" y="1127385"/>
                  <a:pt x="184358" y="1127385"/>
                </a:cubicBezTo>
                <a:close/>
                <a:moveTo>
                  <a:pt x="25335" y="1127385"/>
                </a:moveTo>
                <a:cubicBezTo>
                  <a:pt x="39326" y="1127385"/>
                  <a:pt x="50668" y="1138727"/>
                  <a:pt x="50668" y="1152717"/>
                </a:cubicBezTo>
                <a:cubicBezTo>
                  <a:pt x="50668" y="1166708"/>
                  <a:pt x="39326" y="1178050"/>
                  <a:pt x="25335" y="1178050"/>
                </a:cubicBezTo>
                <a:cubicBezTo>
                  <a:pt x="11343" y="1178050"/>
                  <a:pt x="0" y="1166708"/>
                  <a:pt x="0" y="1152717"/>
                </a:cubicBezTo>
                <a:cubicBezTo>
                  <a:pt x="0" y="1138727"/>
                  <a:pt x="11343" y="1127385"/>
                  <a:pt x="25335" y="1127385"/>
                </a:cubicBezTo>
                <a:close/>
                <a:moveTo>
                  <a:pt x="820362" y="1127384"/>
                </a:moveTo>
                <a:cubicBezTo>
                  <a:pt x="834354" y="1127384"/>
                  <a:pt x="845696" y="1138726"/>
                  <a:pt x="845696" y="1152716"/>
                </a:cubicBezTo>
                <a:cubicBezTo>
                  <a:pt x="845696" y="1166707"/>
                  <a:pt x="834354" y="1178049"/>
                  <a:pt x="820362" y="1178049"/>
                </a:cubicBezTo>
                <a:cubicBezTo>
                  <a:pt x="806371" y="1178049"/>
                  <a:pt x="795028" y="1166707"/>
                  <a:pt x="795028" y="1152716"/>
                </a:cubicBezTo>
                <a:cubicBezTo>
                  <a:pt x="795028" y="1138726"/>
                  <a:pt x="806371" y="1127384"/>
                  <a:pt x="820362" y="1127384"/>
                </a:cubicBezTo>
                <a:close/>
                <a:moveTo>
                  <a:pt x="661338" y="1127384"/>
                </a:moveTo>
                <a:cubicBezTo>
                  <a:pt x="675330" y="1127384"/>
                  <a:pt x="686672" y="1138726"/>
                  <a:pt x="686672" y="1152716"/>
                </a:cubicBezTo>
                <a:cubicBezTo>
                  <a:pt x="686672" y="1166707"/>
                  <a:pt x="675330" y="1178049"/>
                  <a:pt x="661338" y="1178049"/>
                </a:cubicBezTo>
                <a:cubicBezTo>
                  <a:pt x="647347" y="1178049"/>
                  <a:pt x="636004" y="1166707"/>
                  <a:pt x="636004" y="1152716"/>
                </a:cubicBezTo>
                <a:cubicBezTo>
                  <a:pt x="636004" y="1138726"/>
                  <a:pt x="647347" y="1127384"/>
                  <a:pt x="661338" y="1127384"/>
                </a:cubicBezTo>
                <a:close/>
                <a:moveTo>
                  <a:pt x="502312" y="1127384"/>
                </a:moveTo>
                <a:cubicBezTo>
                  <a:pt x="516304" y="1127384"/>
                  <a:pt x="527647" y="1138727"/>
                  <a:pt x="527647" y="1152716"/>
                </a:cubicBezTo>
                <a:cubicBezTo>
                  <a:pt x="527647" y="1166707"/>
                  <a:pt x="516304" y="1178050"/>
                  <a:pt x="502312" y="1178050"/>
                </a:cubicBezTo>
                <a:cubicBezTo>
                  <a:pt x="488321" y="1178050"/>
                  <a:pt x="476979" y="1166707"/>
                  <a:pt x="476979" y="1152716"/>
                </a:cubicBezTo>
                <a:cubicBezTo>
                  <a:pt x="476979" y="1138727"/>
                  <a:pt x="488321" y="1127384"/>
                  <a:pt x="502312" y="1127384"/>
                </a:cubicBezTo>
                <a:close/>
                <a:moveTo>
                  <a:pt x="1138413" y="1127383"/>
                </a:moveTo>
                <a:cubicBezTo>
                  <a:pt x="1152405" y="1127383"/>
                  <a:pt x="1163746" y="1138726"/>
                  <a:pt x="1163746" y="1152715"/>
                </a:cubicBezTo>
                <a:cubicBezTo>
                  <a:pt x="1163746" y="1166707"/>
                  <a:pt x="1152405" y="1178049"/>
                  <a:pt x="1138413" y="1178049"/>
                </a:cubicBezTo>
                <a:cubicBezTo>
                  <a:pt x="1124421" y="1178049"/>
                  <a:pt x="1113078" y="1166707"/>
                  <a:pt x="1113078" y="1152715"/>
                </a:cubicBezTo>
                <a:cubicBezTo>
                  <a:pt x="1113078" y="1138726"/>
                  <a:pt x="1124421" y="1127383"/>
                  <a:pt x="1138413" y="1127383"/>
                </a:cubicBezTo>
                <a:close/>
                <a:moveTo>
                  <a:pt x="979386" y="1127383"/>
                </a:moveTo>
                <a:cubicBezTo>
                  <a:pt x="993378" y="1127383"/>
                  <a:pt x="1004720" y="1138726"/>
                  <a:pt x="1004720" y="1152715"/>
                </a:cubicBezTo>
                <a:cubicBezTo>
                  <a:pt x="1004720" y="1166707"/>
                  <a:pt x="993378" y="1178049"/>
                  <a:pt x="979386" y="1178049"/>
                </a:cubicBezTo>
                <a:cubicBezTo>
                  <a:pt x="965395" y="1178049"/>
                  <a:pt x="954052" y="1166707"/>
                  <a:pt x="954052" y="1152715"/>
                </a:cubicBezTo>
                <a:cubicBezTo>
                  <a:pt x="954052" y="1138726"/>
                  <a:pt x="965395" y="1127383"/>
                  <a:pt x="979386" y="1127383"/>
                </a:cubicBezTo>
                <a:close/>
                <a:moveTo>
                  <a:pt x="1296014" y="980347"/>
                </a:moveTo>
                <a:cubicBezTo>
                  <a:pt x="1310006" y="980347"/>
                  <a:pt x="1321347" y="991688"/>
                  <a:pt x="1321347" y="1005676"/>
                </a:cubicBezTo>
                <a:cubicBezTo>
                  <a:pt x="1321347" y="1019666"/>
                  <a:pt x="1310006" y="1031008"/>
                  <a:pt x="1296014" y="1031008"/>
                </a:cubicBezTo>
                <a:cubicBezTo>
                  <a:pt x="1282022" y="1031008"/>
                  <a:pt x="1270679" y="1019666"/>
                  <a:pt x="1270679" y="1005676"/>
                </a:cubicBezTo>
                <a:cubicBezTo>
                  <a:pt x="1270679" y="991688"/>
                  <a:pt x="1282022" y="980347"/>
                  <a:pt x="1296014" y="980347"/>
                </a:cubicBezTo>
                <a:close/>
                <a:moveTo>
                  <a:pt x="1613967" y="980346"/>
                </a:moveTo>
                <a:cubicBezTo>
                  <a:pt x="1627959" y="980346"/>
                  <a:pt x="1639300" y="991687"/>
                  <a:pt x="1639300" y="1005675"/>
                </a:cubicBezTo>
                <a:cubicBezTo>
                  <a:pt x="1639300" y="1019665"/>
                  <a:pt x="1627959" y="1031006"/>
                  <a:pt x="1613967" y="1031006"/>
                </a:cubicBezTo>
                <a:cubicBezTo>
                  <a:pt x="1599975" y="1031006"/>
                  <a:pt x="1588632" y="1019665"/>
                  <a:pt x="1588632" y="1005675"/>
                </a:cubicBezTo>
                <a:cubicBezTo>
                  <a:pt x="1588632" y="991687"/>
                  <a:pt x="1599975" y="980346"/>
                  <a:pt x="1613967" y="980346"/>
                </a:cubicBezTo>
                <a:close/>
                <a:moveTo>
                  <a:pt x="1454943" y="980346"/>
                </a:moveTo>
                <a:cubicBezTo>
                  <a:pt x="1468935" y="980346"/>
                  <a:pt x="1480276" y="991688"/>
                  <a:pt x="1480276" y="1005676"/>
                </a:cubicBezTo>
                <a:cubicBezTo>
                  <a:pt x="1480276" y="1019666"/>
                  <a:pt x="1468935" y="1031007"/>
                  <a:pt x="1454943" y="1031007"/>
                </a:cubicBezTo>
                <a:cubicBezTo>
                  <a:pt x="1440951" y="1031007"/>
                  <a:pt x="1429608" y="1019666"/>
                  <a:pt x="1429608" y="1005676"/>
                </a:cubicBezTo>
                <a:cubicBezTo>
                  <a:pt x="1429608" y="991688"/>
                  <a:pt x="1440951" y="980346"/>
                  <a:pt x="1454943" y="980346"/>
                </a:cubicBezTo>
                <a:close/>
                <a:moveTo>
                  <a:pt x="1772991" y="980345"/>
                </a:moveTo>
                <a:cubicBezTo>
                  <a:pt x="1786983" y="980345"/>
                  <a:pt x="1798324" y="991686"/>
                  <a:pt x="1798324" y="1005675"/>
                </a:cubicBezTo>
                <a:cubicBezTo>
                  <a:pt x="1798324" y="1019664"/>
                  <a:pt x="1786983" y="1031006"/>
                  <a:pt x="1772991" y="1031006"/>
                </a:cubicBezTo>
                <a:cubicBezTo>
                  <a:pt x="1758999" y="1031006"/>
                  <a:pt x="1747656" y="1019664"/>
                  <a:pt x="1747656" y="1005675"/>
                </a:cubicBezTo>
                <a:cubicBezTo>
                  <a:pt x="1747656" y="991686"/>
                  <a:pt x="1758999" y="980345"/>
                  <a:pt x="1772991" y="980345"/>
                </a:cubicBezTo>
                <a:close/>
                <a:moveTo>
                  <a:pt x="2091040" y="980344"/>
                </a:moveTo>
                <a:cubicBezTo>
                  <a:pt x="2105031" y="980344"/>
                  <a:pt x="2116374" y="991685"/>
                  <a:pt x="2116374" y="1005674"/>
                </a:cubicBezTo>
                <a:cubicBezTo>
                  <a:pt x="2116374" y="1019663"/>
                  <a:pt x="2105031" y="1031005"/>
                  <a:pt x="2091040" y="1031005"/>
                </a:cubicBezTo>
                <a:cubicBezTo>
                  <a:pt x="2077049" y="1031005"/>
                  <a:pt x="2065706" y="1019663"/>
                  <a:pt x="2065706" y="1005674"/>
                </a:cubicBezTo>
                <a:cubicBezTo>
                  <a:pt x="2065706" y="991685"/>
                  <a:pt x="2077049" y="980344"/>
                  <a:pt x="2091040" y="980344"/>
                </a:cubicBezTo>
                <a:close/>
                <a:moveTo>
                  <a:pt x="1932015" y="980344"/>
                </a:moveTo>
                <a:cubicBezTo>
                  <a:pt x="1946006" y="980344"/>
                  <a:pt x="1957349" y="991686"/>
                  <a:pt x="1957349" y="1005674"/>
                </a:cubicBezTo>
                <a:cubicBezTo>
                  <a:pt x="1957349" y="1019664"/>
                  <a:pt x="1946006" y="1031005"/>
                  <a:pt x="1932015" y="1031005"/>
                </a:cubicBezTo>
                <a:cubicBezTo>
                  <a:pt x="1918023" y="1031005"/>
                  <a:pt x="1906681" y="1019664"/>
                  <a:pt x="1906681" y="1005674"/>
                </a:cubicBezTo>
                <a:cubicBezTo>
                  <a:pt x="1906681" y="991686"/>
                  <a:pt x="1918023" y="980344"/>
                  <a:pt x="1932015" y="980344"/>
                </a:cubicBezTo>
                <a:close/>
                <a:moveTo>
                  <a:pt x="2250065" y="980343"/>
                </a:moveTo>
                <a:cubicBezTo>
                  <a:pt x="2264057" y="980343"/>
                  <a:pt x="2275398" y="991684"/>
                  <a:pt x="2275398" y="1005672"/>
                </a:cubicBezTo>
                <a:cubicBezTo>
                  <a:pt x="2275398" y="1019663"/>
                  <a:pt x="2264057" y="1031004"/>
                  <a:pt x="2250065" y="1031004"/>
                </a:cubicBezTo>
                <a:cubicBezTo>
                  <a:pt x="2236073" y="1031004"/>
                  <a:pt x="2224730" y="1019663"/>
                  <a:pt x="2224730" y="1005672"/>
                </a:cubicBezTo>
                <a:cubicBezTo>
                  <a:pt x="2224730" y="991684"/>
                  <a:pt x="2236073" y="980343"/>
                  <a:pt x="2250065" y="980343"/>
                </a:cubicBezTo>
                <a:close/>
                <a:moveTo>
                  <a:pt x="2408995" y="980342"/>
                </a:moveTo>
                <a:cubicBezTo>
                  <a:pt x="2422987" y="980342"/>
                  <a:pt x="2434328" y="991684"/>
                  <a:pt x="2434328" y="1005672"/>
                </a:cubicBezTo>
                <a:cubicBezTo>
                  <a:pt x="2434328" y="1019662"/>
                  <a:pt x="2422987" y="1031004"/>
                  <a:pt x="2408995" y="1031004"/>
                </a:cubicBezTo>
                <a:cubicBezTo>
                  <a:pt x="2395003" y="1031004"/>
                  <a:pt x="2383660" y="1019662"/>
                  <a:pt x="2383660" y="1005672"/>
                </a:cubicBezTo>
                <a:cubicBezTo>
                  <a:pt x="2383660" y="991684"/>
                  <a:pt x="2395003" y="980342"/>
                  <a:pt x="2408995" y="980342"/>
                </a:cubicBezTo>
                <a:close/>
                <a:moveTo>
                  <a:pt x="25335" y="980327"/>
                </a:moveTo>
                <a:cubicBezTo>
                  <a:pt x="39326" y="980327"/>
                  <a:pt x="50668" y="991669"/>
                  <a:pt x="50668" y="1005658"/>
                </a:cubicBezTo>
                <a:cubicBezTo>
                  <a:pt x="50668" y="1019649"/>
                  <a:pt x="39326" y="1030992"/>
                  <a:pt x="25335" y="1030992"/>
                </a:cubicBezTo>
                <a:cubicBezTo>
                  <a:pt x="11343" y="1030992"/>
                  <a:pt x="0" y="1019649"/>
                  <a:pt x="0" y="1005658"/>
                </a:cubicBezTo>
                <a:cubicBezTo>
                  <a:pt x="0" y="991669"/>
                  <a:pt x="11343" y="980327"/>
                  <a:pt x="25335" y="980327"/>
                </a:cubicBezTo>
                <a:close/>
                <a:moveTo>
                  <a:pt x="184358" y="980326"/>
                </a:moveTo>
                <a:cubicBezTo>
                  <a:pt x="198350" y="980326"/>
                  <a:pt x="209693" y="991668"/>
                  <a:pt x="209693" y="1005658"/>
                </a:cubicBezTo>
                <a:cubicBezTo>
                  <a:pt x="209693" y="1019649"/>
                  <a:pt x="198350" y="1030991"/>
                  <a:pt x="184358" y="1030991"/>
                </a:cubicBezTo>
                <a:cubicBezTo>
                  <a:pt x="170367" y="1030991"/>
                  <a:pt x="159025" y="1019649"/>
                  <a:pt x="159025" y="1005658"/>
                </a:cubicBezTo>
                <a:cubicBezTo>
                  <a:pt x="159025" y="991668"/>
                  <a:pt x="170367" y="980326"/>
                  <a:pt x="184358" y="980326"/>
                </a:cubicBezTo>
                <a:close/>
                <a:moveTo>
                  <a:pt x="343288" y="980325"/>
                </a:moveTo>
                <a:cubicBezTo>
                  <a:pt x="357280" y="980325"/>
                  <a:pt x="368623" y="991667"/>
                  <a:pt x="368623" y="1005657"/>
                </a:cubicBezTo>
                <a:cubicBezTo>
                  <a:pt x="368623" y="1019648"/>
                  <a:pt x="357280" y="1030990"/>
                  <a:pt x="343288" y="1030990"/>
                </a:cubicBezTo>
                <a:cubicBezTo>
                  <a:pt x="329297" y="1030990"/>
                  <a:pt x="317955" y="1019648"/>
                  <a:pt x="317955" y="1005657"/>
                </a:cubicBezTo>
                <a:cubicBezTo>
                  <a:pt x="317955" y="991667"/>
                  <a:pt x="329297" y="980325"/>
                  <a:pt x="343288" y="980325"/>
                </a:cubicBezTo>
                <a:close/>
                <a:moveTo>
                  <a:pt x="502312" y="980324"/>
                </a:moveTo>
                <a:cubicBezTo>
                  <a:pt x="516304" y="980324"/>
                  <a:pt x="527647" y="991666"/>
                  <a:pt x="527647" y="1005656"/>
                </a:cubicBezTo>
                <a:cubicBezTo>
                  <a:pt x="527647" y="1019647"/>
                  <a:pt x="516304" y="1030989"/>
                  <a:pt x="502312" y="1030989"/>
                </a:cubicBezTo>
                <a:cubicBezTo>
                  <a:pt x="488321" y="1030989"/>
                  <a:pt x="476979" y="1019647"/>
                  <a:pt x="476979" y="1005656"/>
                </a:cubicBezTo>
                <a:cubicBezTo>
                  <a:pt x="476979" y="991666"/>
                  <a:pt x="488321" y="980324"/>
                  <a:pt x="502312" y="980324"/>
                </a:cubicBezTo>
                <a:close/>
                <a:moveTo>
                  <a:pt x="661338" y="980323"/>
                </a:moveTo>
                <a:cubicBezTo>
                  <a:pt x="675330" y="980323"/>
                  <a:pt x="686672" y="991665"/>
                  <a:pt x="686672" y="1005655"/>
                </a:cubicBezTo>
                <a:cubicBezTo>
                  <a:pt x="686672" y="1019646"/>
                  <a:pt x="675330" y="1030988"/>
                  <a:pt x="661338" y="1030988"/>
                </a:cubicBezTo>
                <a:cubicBezTo>
                  <a:pt x="647347" y="1030988"/>
                  <a:pt x="636004" y="1019646"/>
                  <a:pt x="636004" y="1005655"/>
                </a:cubicBezTo>
                <a:cubicBezTo>
                  <a:pt x="636004" y="991665"/>
                  <a:pt x="647347" y="980323"/>
                  <a:pt x="661338" y="980323"/>
                </a:cubicBezTo>
                <a:close/>
                <a:moveTo>
                  <a:pt x="820362" y="980322"/>
                </a:moveTo>
                <a:cubicBezTo>
                  <a:pt x="834354" y="980322"/>
                  <a:pt x="845696" y="991665"/>
                  <a:pt x="845696" y="1005654"/>
                </a:cubicBezTo>
                <a:cubicBezTo>
                  <a:pt x="845696" y="1019645"/>
                  <a:pt x="834354" y="1030988"/>
                  <a:pt x="820362" y="1030988"/>
                </a:cubicBezTo>
                <a:cubicBezTo>
                  <a:pt x="806371" y="1030988"/>
                  <a:pt x="795028" y="1019645"/>
                  <a:pt x="795028" y="1005654"/>
                </a:cubicBezTo>
                <a:cubicBezTo>
                  <a:pt x="795028" y="991665"/>
                  <a:pt x="806371" y="980322"/>
                  <a:pt x="820362" y="980322"/>
                </a:cubicBezTo>
                <a:close/>
                <a:moveTo>
                  <a:pt x="979386" y="980321"/>
                </a:moveTo>
                <a:cubicBezTo>
                  <a:pt x="993378" y="980321"/>
                  <a:pt x="1004720" y="991664"/>
                  <a:pt x="1004720" y="1005653"/>
                </a:cubicBezTo>
                <a:cubicBezTo>
                  <a:pt x="1004720" y="1019644"/>
                  <a:pt x="993378" y="1030987"/>
                  <a:pt x="979386" y="1030987"/>
                </a:cubicBezTo>
                <a:cubicBezTo>
                  <a:pt x="965395" y="1030987"/>
                  <a:pt x="954052" y="1019644"/>
                  <a:pt x="954052" y="1005653"/>
                </a:cubicBezTo>
                <a:cubicBezTo>
                  <a:pt x="954052" y="991664"/>
                  <a:pt x="965395" y="980321"/>
                  <a:pt x="979386" y="980321"/>
                </a:cubicBezTo>
                <a:close/>
                <a:moveTo>
                  <a:pt x="1138413" y="980320"/>
                </a:moveTo>
                <a:cubicBezTo>
                  <a:pt x="1152405" y="980320"/>
                  <a:pt x="1163746" y="991662"/>
                  <a:pt x="1163746" y="1005653"/>
                </a:cubicBezTo>
                <a:cubicBezTo>
                  <a:pt x="1163746" y="1019644"/>
                  <a:pt x="1152405" y="1030986"/>
                  <a:pt x="1138413" y="1030986"/>
                </a:cubicBezTo>
                <a:cubicBezTo>
                  <a:pt x="1124421" y="1030986"/>
                  <a:pt x="1113078" y="1019644"/>
                  <a:pt x="1113078" y="1005653"/>
                </a:cubicBezTo>
                <a:cubicBezTo>
                  <a:pt x="1113078" y="991662"/>
                  <a:pt x="1124421" y="980320"/>
                  <a:pt x="1138413" y="980320"/>
                </a:cubicBezTo>
                <a:close/>
                <a:moveTo>
                  <a:pt x="32832" y="836367"/>
                </a:moveTo>
                <a:lnTo>
                  <a:pt x="43248" y="840683"/>
                </a:lnTo>
                <a:cubicBezTo>
                  <a:pt x="47833" y="845268"/>
                  <a:pt x="50668" y="851602"/>
                  <a:pt x="50668" y="858598"/>
                </a:cubicBezTo>
                <a:cubicBezTo>
                  <a:pt x="50668" y="872587"/>
                  <a:pt x="39326" y="883922"/>
                  <a:pt x="25335" y="883922"/>
                </a:cubicBezTo>
                <a:lnTo>
                  <a:pt x="16730" y="880360"/>
                </a:lnTo>
                <a:close/>
                <a:moveTo>
                  <a:pt x="1454943" y="833283"/>
                </a:moveTo>
                <a:cubicBezTo>
                  <a:pt x="1468935" y="833283"/>
                  <a:pt x="1480276" y="844627"/>
                  <a:pt x="1480276" y="858620"/>
                </a:cubicBezTo>
                <a:cubicBezTo>
                  <a:pt x="1480276" y="872609"/>
                  <a:pt x="1468935" y="883934"/>
                  <a:pt x="1454943" y="883934"/>
                </a:cubicBezTo>
                <a:cubicBezTo>
                  <a:pt x="1440951" y="883934"/>
                  <a:pt x="1429608" y="872609"/>
                  <a:pt x="1429608" y="858620"/>
                </a:cubicBezTo>
                <a:cubicBezTo>
                  <a:pt x="1429608" y="844627"/>
                  <a:pt x="1440951" y="833283"/>
                  <a:pt x="1454943" y="833283"/>
                </a:cubicBezTo>
                <a:close/>
                <a:moveTo>
                  <a:pt x="1296014" y="833283"/>
                </a:moveTo>
                <a:cubicBezTo>
                  <a:pt x="1310006" y="833283"/>
                  <a:pt x="1321347" y="844628"/>
                  <a:pt x="1321347" y="858620"/>
                </a:cubicBezTo>
                <a:cubicBezTo>
                  <a:pt x="1321347" y="872609"/>
                  <a:pt x="1310006" y="883934"/>
                  <a:pt x="1296014" y="883934"/>
                </a:cubicBezTo>
                <a:cubicBezTo>
                  <a:pt x="1282022" y="883934"/>
                  <a:pt x="1270679" y="872609"/>
                  <a:pt x="1270679" y="858620"/>
                </a:cubicBezTo>
                <a:cubicBezTo>
                  <a:pt x="1270679" y="844628"/>
                  <a:pt x="1282022" y="833283"/>
                  <a:pt x="1296014" y="833283"/>
                </a:cubicBezTo>
                <a:close/>
                <a:moveTo>
                  <a:pt x="1613967" y="833282"/>
                </a:moveTo>
                <a:cubicBezTo>
                  <a:pt x="1627959" y="833282"/>
                  <a:pt x="1639300" y="844626"/>
                  <a:pt x="1639300" y="858619"/>
                </a:cubicBezTo>
                <a:cubicBezTo>
                  <a:pt x="1639300" y="872609"/>
                  <a:pt x="1627959" y="883934"/>
                  <a:pt x="1613967" y="883934"/>
                </a:cubicBezTo>
                <a:cubicBezTo>
                  <a:pt x="1599975" y="883934"/>
                  <a:pt x="1588632" y="872609"/>
                  <a:pt x="1588632" y="858619"/>
                </a:cubicBezTo>
                <a:cubicBezTo>
                  <a:pt x="1588632" y="844626"/>
                  <a:pt x="1599975" y="833282"/>
                  <a:pt x="1613967" y="833282"/>
                </a:cubicBezTo>
                <a:close/>
                <a:moveTo>
                  <a:pt x="2091040" y="833281"/>
                </a:moveTo>
                <a:cubicBezTo>
                  <a:pt x="2105031" y="833281"/>
                  <a:pt x="2116374" y="844625"/>
                  <a:pt x="2116374" y="858619"/>
                </a:cubicBezTo>
                <a:cubicBezTo>
                  <a:pt x="2116374" y="872606"/>
                  <a:pt x="2105031" y="883934"/>
                  <a:pt x="2091040" y="883934"/>
                </a:cubicBezTo>
                <a:cubicBezTo>
                  <a:pt x="2077049" y="883934"/>
                  <a:pt x="2065706" y="872606"/>
                  <a:pt x="2065706" y="858619"/>
                </a:cubicBezTo>
                <a:cubicBezTo>
                  <a:pt x="2065706" y="844625"/>
                  <a:pt x="2077049" y="833281"/>
                  <a:pt x="2091040" y="833281"/>
                </a:cubicBezTo>
                <a:close/>
                <a:moveTo>
                  <a:pt x="1932015" y="833281"/>
                </a:moveTo>
                <a:cubicBezTo>
                  <a:pt x="1946006" y="833281"/>
                  <a:pt x="1957349" y="844626"/>
                  <a:pt x="1957349" y="858619"/>
                </a:cubicBezTo>
                <a:cubicBezTo>
                  <a:pt x="1957349" y="872606"/>
                  <a:pt x="1946006" y="883934"/>
                  <a:pt x="1932015" y="883934"/>
                </a:cubicBezTo>
                <a:cubicBezTo>
                  <a:pt x="1918023" y="883934"/>
                  <a:pt x="1906681" y="872606"/>
                  <a:pt x="1906681" y="858619"/>
                </a:cubicBezTo>
                <a:cubicBezTo>
                  <a:pt x="1906681" y="844626"/>
                  <a:pt x="1918023" y="833281"/>
                  <a:pt x="1932015" y="833281"/>
                </a:cubicBezTo>
                <a:close/>
                <a:moveTo>
                  <a:pt x="1772991" y="833281"/>
                </a:moveTo>
                <a:cubicBezTo>
                  <a:pt x="1786983" y="833281"/>
                  <a:pt x="1798324" y="844626"/>
                  <a:pt x="1798324" y="858619"/>
                </a:cubicBezTo>
                <a:cubicBezTo>
                  <a:pt x="1798324" y="872606"/>
                  <a:pt x="1786983" y="883934"/>
                  <a:pt x="1772991" y="883934"/>
                </a:cubicBezTo>
                <a:cubicBezTo>
                  <a:pt x="1758999" y="883934"/>
                  <a:pt x="1747656" y="872606"/>
                  <a:pt x="1747656" y="858619"/>
                </a:cubicBezTo>
                <a:cubicBezTo>
                  <a:pt x="1747656" y="844626"/>
                  <a:pt x="1758999" y="833281"/>
                  <a:pt x="1772991" y="833281"/>
                </a:cubicBezTo>
                <a:close/>
                <a:moveTo>
                  <a:pt x="2408995" y="833280"/>
                </a:moveTo>
                <a:lnTo>
                  <a:pt x="2421727" y="838555"/>
                </a:lnTo>
                <a:lnTo>
                  <a:pt x="2431536" y="865355"/>
                </a:lnTo>
                <a:lnTo>
                  <a:pt x="2426909" y="876522"/>
                </a:lnTo>
                <a:cubicBezTo>
                  <a:pt x="2422324" y="881102"/>
                  <a:pt x="2415991" y="883934"/>
                  <a:pt x="2408995" y="883934"/>
                </a:cubicBezTo>
                <a:cubicBezTo>
                  <a:pt x="2395003" y="883934"/>
                  <a:pt x="2383660" y="872606"/>
                  <a:pt x="2383660" y="858619"/>
                </a:cubicBezTo>
                <a:cubicBezTo>
                  <a:pt x="2383660" y="844625"/>
                  <a:pt x="2395003" y="833280"/>
                  <a:pt x="2408995" y="833280"/>
                </a:cubicBezTo>
                <a:close/>
                <a:moveTo>
                  <a:pt x="2250065" y="833280"/>
                </a:moveTo>
                <a:cubicBezTo>
                  <a:pt x="2264057" y="833280"/>
                  <a:pt x="2275398" y="844625"/>
                  <a:pt x="2275398" y="858619"/>
                </a:cubicBezTo>
                <a:cubicBezTo>
                  <a:pt x="2275398" y="872606"/>
                  <a:pt x="2264057" y="883934"/>
                  <a:pt x="2250065" y="883934"/>
                </a:cubicBezTo>
                <a:cubicBezTo>
                  <a:pt x="2236073" y="883934"/>
                  <a:pt x="2224730" y="872606"/>
                  <a:pt x="2224730" y="858619"/>
                </a:cubicBezTo>
                <a:cubicBezTo>
                  <a:pt x="2224730" y="844625"/>
                  <a:pt x="2236073" y="833280"/>
                  <a:pt x="2250065" y="833280"/>
                </a:cubicBezTo>
                <a:close/>
                <a:moveTo>
                  <a:pt x="184358" y="833260"/>
                </a:moveTo>
                <a:cubicBezTo>
                  <a:pt x="198350" y="833260"/>
                  <a:pt x="209693" y="844604"/>
                  <a:pt x="209693" y="858597"/>
                </a:cubicBezTo>
                <a:cubicBezTo>
                  <a:pt x="209693" y="872587"/>
                  <a:pt x="198350" y="883922"/>
                  <a:pt x="184358" y="883922"/>
                </a:cubicBezTo>
                <a:cubicBezTo>
                  <a:pt x="170367" y="883922"/>
                  <a:pt x="159025" y="872587"/>
                  <a:pt x="159025" y="858597"/>
                </a:cubicBezTo>
                <a:cubicBezTo>
                  <a:pt x="159025" y="844604"/>
                  <a:pt x="170367" y="833260"/>
                  <a:pt x="184358" y="833260"/>
                </a:cubicBezTo>
                <a:close/>
                <a:moveTo>
                  <a:pt x="343288" y="833259"/>
                </a:moveTo>
                <a:cubicBezTo>
                  <a:pt x="357280" y="833259"/>
                  <a:pt x="368623" y="844604"/>
                  <a:pt x="368623" y="858596"/>
                </a:cubicBezTo>
                <a:cubicBezTo>
                  <a:pt x="368623" y="872584"/>
                  <a:pt x="357280" y="883920"/>
                  <a:pt x="343288" y="883920"/>
                </a:cubicBezTo>
                <a:cubicBezTo>
                  <a:pt x="329297" y="883920"/>
                  <a:pt x="317955" y="872584"/>
                  <a:pt x="317955" y="858596"/>
                </a:cubicBezTo>
                <a:cubicBezTo>
                  <a:pt x="317955" y="844604"/>
                  <a:pt x="329297" y="833259"/>
                  <a:pt x="343288" y="833259"/>
                </a:cubicBezTo>
                <a:close/>
                <a:moveTo>
                  <a:pt x="502312" y="833258"/>
                </a:moveTo>
                <a:cubicBezTo>
                  <a:pt x="516304" y="833258"/>
                  <a:pt x="527647" y="844602"/>
                  <a:pt x="527647" y="858594"/>
                </a:cubicBezTo>
                <a:cubicBezTo>
                  <a:pt x="527647" y="872584"/>
                  <a:pt x="516304" y="883920"/>
                  <a:pt x="502312" y="883920"/>
                </a:cubicBezTo>
                <a:cubicBezTo>
                  <a:pt x="488321" y="883920"/>
                  <a:pt x="476979" y="872584"/>
                  <a:pt x="476979" y="858594"/>
                </a:cubicBezTo>
                <a:cubicBezTo>
                  <a:pt x="476979" y="844602"/>
                  <a:pt x="488321" y="833258"/>
                  <a:pt x="502312" y="833258"/>
                </a:cubicBezTo>
                <a:close/>
                <a:moveTo>
                  <a:pt x="661338" y="833257"/>
                </a:moveTo>
                <a:cubicBezTo>
                  <a:pt x="675330" y="833257"/>
                  <a:pt x="686672" y="844601"/>
                  <a:pt x="686672" y="858593"/>
                </a:cubicBezTo>
                <a:cubicBezTo>
                  <a:pt x="686672" y="872582"/>
                  <a:pt x="675330" y="883920"/>
                  <a:pt x="661338" y="883920"/>
                </a:cubicBezTo>
                <a:cubicBezTo>
                  <a:pt x="647347" y="883920"/>
                  <a:pt x="636004" y="872582"/>
                  <a:pt x="636004" y="858593"/>
                </a:cubicBezTo>
                <a:cubicBezTo>
                  <a:pt x="636004" y="844601"/>
                  <a:pt x="647347" y="833257"/>
                  <a:pt x="661338" y="833257"/>
                </a:cubicBezTo>
                <a:close/>
                <a:moveTo>
                  <a:pt x="820362" y="833256"/>
                </a:moveTo>
                <a:cubicBezTo>
                  <a:pt x="834354" y="833256"/>
                  <a:pt x="845696" y="844600"/>
                  <a:pt x="845696" y="858592"/>
                </a:cubicBezTo>
                <a:cubicBezTo>
                  <a:pt x="845696" y="872582"/>
                  <a:pt x="834354" y="883917"/>
                  <a:pt x="820362" y="883917"/>
                </a:cubicBezTo>
                <a:cubicBezTo>
                  <a:pt x="806371" y="883917"/>
                  <a:pt x="795028" y="872582"/>
                  <a:pt x="795028" y="858592"/>
                </a:cubicBezTo>
                <a:cubicBezTo>
                  <a:pt x="795028" y="844600"/>
                  <a:pt x="806371" y="833256"/>
                  <a:pt x="820362" y="833256"/>
                </a:cubicBezTo>
                <a:close/>
                <a:moveTo>
                  <a:pt x="1138413" y="833254"/>
                </a:moveTo>
                <a:cubicBezTo>
                  <a:pt x="1152405" y="833254"/>
                  <a:pt x="1163746" y="844598"/>
                  <a:pt x="1163746" y="858589"/>
                </a:cubicBezTo>
                <a:cubicBezTo>
                  <a:pt x="1163746" y="872580"/>
                  <a:pt x="1152405" y="883917"/>
                  <a:pt x="1138413" y="883917"/>
                </a:cubicBezTo>
                <a:cubicBezTo>
                  <a:pt x="1124421" y="883917"/>
                  <a:pt x="1113078" y="872580"/>
                  <a:pt x="1113078" y="858589"/>
                </a:cubicBezTo>
                <a:cubicBezTo>
                  <a:pt x="1113078" y="844598"/>
                  <a:pt x="1124421" y="833254"/>
                  <a:pt x="1138413" y="833254"/>
                </a:cubicBezTo>
                <a:close/>
                <a:moveTo>
                  <a:pt x="979386" y="833254"/>
                </a:moveTo>
                <a:cubicBezTo>
                  <a:pt x="993378" y="833254"/>
                  <a:pt x="1004720" y="844599"/>
                  <a:pt x="1004720" y="858591"/>
                </a:cubicBezTo>
                <a:cubicBezTo>
                  <a:pt x="1004720" y="872580"/>
                  <a:pt x="993378" y="883917"/>
                  <a:pt x="979386" y="883917"/>
                </a:cubicBezTo>
                <a:cubicBezTo>
                  <a:pt x="965395" y="883917"/>
                  <a:pt x="954052" y="872580"/>
                  <a:pt x="954052" y="858591"/>
                </a:cubicBezTo>
                <a:cubicBezTo>
                  <a:pt x="954052" y="844599"/>
                  <a:pt x="965395" y="833254"/>
                  <a:pt x="979386" y="833254"/>
                </a:cubicBezTo>
                <a:close/>
                <a:moveTo>
                  <a:pt x="1613967" y="686174"/>
                </a:moveTo>
                <a:cubicBezTo>
                  <a:pt x="1627959" y="686174"/>
                  <a:pt x="1639300" y="697522"/>
                  <a:pt x="1639300" y="711518"/>
                </a:cubicBezTo>
                <a:cubicBezTo>
                  <a:pt x="1639300" y="725515"/>
                  <a:pt x="1627959" y="736863"/>
                  <a:pt x="1613967" y="736863"/>
                </a:cubicBezTo>
                <a:cubicBezTo>
                  <a:pt x="1599975" y="736863"/>
                  <a:pt x="1588632" y="725515"/>
                  <a:pt x="1588632" y="711518"/>
                </a:cubicBezTo>
                <a:cubicBezTo>
                  <a:pt x="1588632" y="697522"/>
                  <a:pt x="1599975" y="686174"/>
                  <a:pt x="1613967" y="686174"/>
                </a:cubicBezTo>
                <a:close/>
                <a:moveTo>
                  <a:pt x="1454943" y="686174"/>
                </a:moveTo>
                <a:cubicBezTo>
                  <a:pt x="1468935" y="686174"/>
                  <a:pt x="1480276" y="697522"/>
                  <a:pt x="1480276" y="711518"/>
                </a:cubicBezTo>
                <a:cubicBezTo>
                  <a:pt x="1480276" y="725517"/>
                  <a:pt x="1468935" y="736865"/>
                  <a:pt x="1454943" y="736865"/>
                </a:cubicBezTo>
                <a:cubicBezTo>
                  <a:pt x="1440951" y="736865"/>
                  <a:pt x="1429608" y="725517"/>
                  <a:pt x="1429608" y="711518"/>
                </a:cubicBezTo>
                <a:cubicBezTo>
                  <a:pt x="1429608" y="697522"/>
                  <a:pt x="1440951" y="686174"/>
                  <a:pt x="1454943" y="686174"/>
                </a:cubicBezTo>
                <a:close/>
                <a:moveTo>
                  <a:pt x="1296014" y="686174"/>
                </a:moveTo>
                <a:cubicBezTo>
                  <a:pt x="1310006" y="686174"/>
                  <a:pt x="1321347" y="697524"/>
                  <a:pt x="1321347" y="711520"/>
                </a:cubicBezTo>
                <a:cubicBezTo>
                  <a:pt x="1321347" y="725519"/>
                  <a:pt x="1310006" y="736866"/>
                  <a:pt x="1296014" y="736866"/>
                </a:cubicBezTo>
                <a:cubicBezTo>
                  <a:pt x="1282022" y="736866"/>
                  <a:pt x="1270679" y="725519"/>
                  <a:pt x="1270679" y="711520"/>
                </a:cubicBezTo>
                <a:cubicBezTo>
                  <a:pt x="1270679" y="697524"/>
                  <a:pt x="1282022" y="686174"/>
                  <a:pt x="1296014" y="686174"/>
                </a:cubicBezTo>
                <a:close/>
                <a:moveTo>
                  <a:pt x="2250065" y="686173"/>
                </a:moveTo>
                <a:cubicBezTo>
                  <a:pt x="2264057" y="686173"/>
                  <a:pt x="2275398" y="697519"/>
                  <a:pt x="2275398" y="711514"/>
                </a:cubicBezTo>
                <a:cubicBezTo>
                  <a:pt x="2275398" y="725511"/>
                  <a:pt x="2264057" y="736858"/>
                  <a:pt x="2250065" y="736858"/>
                </a:cubicBezTo>
                <a:cubicBezTo>
                  <a:pt x="2236073" y="736858"/>
                  <a:pt x="2224730" y="725511"/>
                  <a:pt x="2224730" y="711514"/>
                </a:cubicBezTo>
                <a:cubicBezTo>
                  <a:pt x="2224730" y="697519"/>
                  <a:pt x="2236073" y="686173"/>
                  <a:pt x="2250065" y="686173"/>
                </a:cubicBezTo>
                <a:close/>
                <a:moveTo>
                  <a:pt x="2091040" y="686173"/>
                </a:moveTo>
                <a:cubicBezTo>
                  <a:pt x="2105031" y="686173"/>
                  <a:pt x="2116374" y="697519"/>
                  <a:pt x="2116374" y="711516"/>
                </a:cubicBezTo>
                <a:cubicBezTo>
                  <a:pt x="2116374" y="725513"/>
                  <a:pt x="2105031" y="736860"/>
                  <a:pt x="2091040" y="736860"/>
                </a:cubicBezTo>
                <a:cubicBezTo>
                  <a:pt x="2077049" y="736860"/>
                  <a:pt x="2065706" y="725513"/>
                  <a:pt x="2065706" y="711516"/>
                </a:cubicBezTo>
                <a:cubicBezTo>
                  <a:pt x="2065706" y="697519"/>
                  <a:pt x="2077049" y="686173"/>
                  <a:pt x="2091040" y="686173"/>
                </a:cubicBezTo>
                <a:close/>
                <a:moveTo>
                  <a:pt x="1932015" y="686173"/>
                </a:moveTo>
                <a:cubicBezTo>
                  <a:pt x="1946006" y="686173"/>
                  <a:pt x="1957349" y="697522"/>
                  <a:pt x="1957349" y="711516"/>
                </a:cubicBezTo>
                <a:cubicBezTo>
                  <a:pt x="1957349" y="725513"/>
                  <a:pt x="1946006" y="736860"/>
                  <a:pt x="1932015" y="736860"/>
                </a:cubicBezTo>
                <a:cubicBezTo>
                  <a:pt x="1918023" y="736860"/>
                  <a:pt x="1906681" y="725513"/>
                  <a:pt x="1906681" y="711516"/>
                </a:cubicBezTo>
                <a:cubicBezTo>
                  <a:pt x="1906681" y="697522"/>
                  <a:pt x="1918023" y="686173"/>
                  <a:pt x="1932015" y="686173"/>
                </a:cubicBezTo>
                <a:close/>
                <a:moveTo>
                  <a:pt x="1772991" y="686173"/>
                </a:moveTo>
                <a:cubicBezTo>
                  <a:pt x="1786983" y="686173"/>
                  <a:pt x="1798324" y="697522"/>
                  <a:pt x="1798324" y="711516"/>
                </a:cubicBezTo>
                <a:cubicBezTo>
                  <a:pt x="1798324" y="725515"/>
                  <a:pt x="1786983" y="736862"/>
                  <a:pt x="1772991" y="736862"/>
                </a:cubicBezTo>
                <a:cubicBezTo>
                  <a:pt x="1758999" y="736862"/>
                  <a:pt x="1747656" y="725515"/>
                  <a:pt x="1747656" y="711516"/>
                </a:cubicBezTo>
                <a:cubicBezTo>
                  <a:pt x="1747656" y="697522"/>
                  <a:pt x="1758999" y="686173"/>
                  <a:pt x="1772991" y="686173"/>
                </a:cubicBezTo>
                <a:close/>
                <a:moveTo>
                  <a:pt x="1138413" y="686171"/>
                </a:moveTo>
                <a:cubicBezTo>
                  <a:pt x="1152405" y="686171"/>
                  <a:pt x="1163746" y="697515"/>
                  <a:pt x="1163746" y="711507"/>
                </a:cubicBezTo>
                <a:cubicBezTo>
                  <a:pt x="1163746" y="725500"/>
                  <a:pt x="1152405" y="736843"/>
                  <a:pt x="1138413" y="736843"/>
                </a:cubicBezTo>
                <a:cubicBezTo>
                  <a:pt x="1124421" y="736843"/>
                  <a:pt x="1113078" y="725500"/>
                  <a:pt x="1113078" y="711507"/>
                </a:cubicBezTo>
                <a:cubicBezTo>
                  <a:pt x="1113078" y="697515"/>
                  <a:pt x="1124421" y="686171"/>
                  <a:pt x="1138413" y="686171"/>
                </a:cubicBezTo>
                <a:close/>
                <a:moveTo>
                  <a:pt x="979386" y="686171"/>
                </a:moveTo>
                <a:cubicBezTo>
                  <a:pt x="993378" y="686171"/>
                  <a:pt x="1004720" y="697515"/>
                  <a:pt x="1004720" y="711507"/>
                </a:cubicBezTo>
                <a:cubicBezTo>
                  <a:pt x="1004720" y="725500"/>
                  <a:pt x="993378" y="736844"/>
                  <a:pt x="979386" y="736844"/>
                </a:cubicBezTo>
                <a:cubicBezTo>
                  <a:pt x="965395" y="736844"/>
                  <a:pt x="954052" y="725500"/>
                  <a:pt x="954052" y="711507"/>
                </a:cubicBezTo>
                <a:cubicBezTo>
                  <a:pt x="954052" y="697515"/>
                  <a:pt x="965395" y="686171"/>
                  <a:pt x="979386" y="686171"/>
                </a:cubicBezTo>
                <a:close/>
                <a:moveTo>
                  <a:pt x="820362" y="686171"/>
                </a:moveTo>
                <a:cubicBezTo>
                  <a:pt x="834354" y="686171"/>
                  <a:pt x="845696" y="697516"/>
                  <a:pt x="845696" y="711507"/>
                </a:cubicBezTo>
                <a:cubicBezTo>
                  <a:pt x="845696" y="725500"/>
                  <a:pt x="834354" y="736844"/>
                  <a:pt x="820362" y="736844"/>
                </a:cubicBezTo>
                <a:cubicBezTo>
                  <a:pt x="806371" y="736844"/>
                  <a:pt x="795028" y="725500"/>
                  <a:pt x="795028" y="711507"/>
                </a:cubicBezTo>
                <a:cubicBezTo>
                  <a:pt x="795028" y="697516"/>
                  <a:pt x="806371" y="686171"/>
                  <a:pt x="820362" y="686171"/>
                </a:cubicBezTo>
                <a:close/>
                <a:moveTo>
                  <a:pt x="661338" y="686171"/>
                </a:moveTo>
                <a:cubicBezTo>
                  <a:pt x="675330" y="686171"/>
                  <a:pt x="686672" y="697516"/>
                  <a:pt x="686672" y="711507"/>
                </a:cubicBezTo>
                <a:cubicBezTo>
                  <a:pt x="686672" y="725501"/>
                  <a:pt x="675330" y="736845"/>
                  <a:pt x="661338" y="736845"/>
                </a:cubicBezTo>
                <a:cubicBezTo>
                  <a:pt x="647347" y="736845"/>
                  <a:pt x="636004" y="725501"/>
                  <a:pt x="636004" y="711507"/>
                </a:cubicBezTo>
                <a:cubicBezTo>
                  <a:pt x="636004" y="697516"/>
                  <a:pt x="647347" y="686171"/>
                  <a:pt x="661338" y="686171"/>
                </a:cubicBezTo>
                <a:close/>
                <a:moveTo>
                  <a:pt x="502312" y="686171"/>
                </a:moveTo>
                <a:cubicBezTo>
                  <a:pt x="516304" y="686171"/>
                  <a:pt x="527647" y="697516"/>
                  <a:pt x="527647" y="711508"/>
                </a:cubicBezTo>
                <a:cubicBezTo>
                  <a:pt x="527647" y="725501"/>
                  <a:pt x="516304" y="736845"/>
                  <a:pt x="502312" y="736845"/>
                </a:cubicBezTo>
                <a:cubicBezTo>
                  <a:pt x="488321" y="736845"/>
                  <a:pt x="476979" y="725501"/>
                  <a:pt x="476979" y="711508"/>
                </a:cubicBezTo>
                <a:cubicBezTo>
                  <a:pt x="476979" y="697516"/>
                  <a:pt x="488321" y="686171"/>
                  <a:pt x="502312" y="686171"/>
                </a:cubicBezTo>
                <a:close/>
                <a:moveTo>
                  <a:pt x="343288" y="686171"/>
                </a:moveTo>
                <a:cubicBezTo>
                  <a:pt x="357280" y="686171"/>
                  <a:pt x="368623" y="697516"/>
                  <a:pt x="368623" y="711508"/>
                </a:cubicBezTo>
                <a:cubicBezTo>
                  <a:pt x="368623" y="725502"/>
                  <a:pt x="357280" y="736846"/>
                  <a:pt x="343288" y="736846"/>
                </a:cubicBezTo>
                <a:cubicBezTo>
                  <a:pt x="329297" y="736846"/>
                  <a:pt x="317955" y="725502"/>
                  <a:pt x="317955" y="711508"/>
                </a:cubicBezTo>
                <a:cubicBezTo>
                  <a:pt x="317955" y="697516"/>
                  <a:pt x="329297" y="686171"/>
                  <a:pt x="343288" y="686171"/>
                </a:cubicBezTo>
                <a:close/>
                <a:moveTo>
                  <a:pt x="184358" y="686171"/>
                </a:moveTo>
                <a:cubicBezTo>
                  <a:pt x="198350" y="686171"/>
                  <a:pt x="209693" y="697516"/>
                  <a:pt x="209693" y="711508"/>
                </a:cubicBezTo>
                <a:cubicBezTo>
                  <a:pt x="209693" y="725502"/>
                  <a:pt x="198350" y="736846"/>
                  <a:pt x="184358" y="736846"/>
                </a:cubicBezTo>
                <a:cubicBezTo>
                  <a:pt x="170367" y="736846"/>
                  <a:pt x="159025" y="725502"/>
                  <a:pt x="159025" y="711508"/>
                </a:cubicBezTo>
                <a:cubicBezTo>
                  <a:pt x="159025" y="697516"/>
                  <a:pt x="170367" y="686171"/>
                  <a:pt x="184358" y="686171"/>
                </a:cubicBezTo>
                <a:close/>
                <a:moveTo>
                  <a:pt x="186093" y="539736"/>
                </a:moveTo>
                <a:lnTo>
                  <a:pt x="202273" y="546438"/>
                </a:lnTo>
                <a:cubicBezTo>
                  <a:pt x="206858" y="551023"/>
                  <a:pt x="209693" y="557356"/>
                  <a:pt x="209693" y="564351"/>
                </a:cubicBezTo>
                <a:cubicBezTo>
                  <a:pt x="209693" y="578343"/>
                  <a:pt x="198350" y="589686"/>
                  <a:pt x="184358" y="589686"/>
                </a:cubicBezTo>
                <a:cubicBezTo>
                  <a:pt x="177363" y="589686"/>
                  <a:pt x="171030" y="586850"/>
                  <a:pt x="166445" y="582266"/>
                </a:cubicBezTo>
                <a:lnTo>
                  <a:pt x="162962" y="573855"/>
                </a:lnTo>
                <a:lnTo>
                  <a:pt x="173285" y="556863"/>
                </a:lnTo>
                <a:close/>
                <a:moveTo>
                  <a:pt x="1296014" y="539031"/>
                </a:moveTo>
                <a:cubicBezTo>
                  <a:pt x="1310006" y="539031"/>
                  <a:pt x="1321347" y="550376"/>
                  <a:pt x="1321347" y="564365"/>
                </a:cubicBezTo>
                <a:cubicBezTo>
                  <a:pt x="1321347" y="578357"/>
                  <a:pt x="1310006" y="589702"/>
                  <a:pt x="1296014" y="589702"/>
                </a:cubicBezTo>
                <a:cubicBezTo>
                  <a:pt x="1282022" y="589702"/>
                  <a:pt x="1270679" y="578357"/>
                  <a:pt x="1270679" y="564365"/>
                </a:cubicBezTo>
                <a:cubicBezTo>
                  <a:pt x="1270679" y="550376"/>
                  <a:pt x="1282022" y="539031"/>
                  <a:pt x="1296014" y="539031"/>
                </a:cubicBezTo>
                <a:close/>
                <a:moveTo>
                  <a:pt x="1772991" y="539030"/>
                </a:moveTo>
                <a:cubicBezTo>
                  <a:pt x="1786983" y="539030"/>
                  <a:pt x="1798324" y="550375"/>
                  <a:pt x="1798324" y="564364"/>
                </a:cubicBezTo>
                <a:cubicBezTo>
                  <a:pt x="1798324" y="578356"/>
                  <a:pt x="1786983" y="589699"/>
                  <a:pt x="1772991" y="589699"/>
                </a:cubicBezTo>
                <a:cubicBezTo>
                  <a:pt x="1758999" y="589699"/>
                  <a:pt x="1747656" y="578356"/>
                  <a:pt x="1747656" y="564364"/>
                </a:cubicBezTo>
                <a:cubicBezTo>
                  <a:pt x="1747656" y="550375"/>
                  <a:pt x="1758999" y="539030"/>
                  <a:pt x="1772991" y="539030"/>
                </a:cubicBezTo>
                <a:close/>
                <a:moveTo>
                  <a:pt x="1613967" y="539030"/>
                </a:moveTo>
                <a:cubicBezTo>
                  <a:pt x="1627959" y="539030"/>
                  <a:pt x="1639300" y="550376"/>
                  <a:pt x="1639300" y="564364"/>
                </a:cubicBezTo>
                <a:cubicBezTo>
                  <a:pt x="1639300" y="578356"/>
                  <a:pt x="1627959" y="589699"/>
                  <a:pt x="1613967" y="589699"/>
                </a:cubicBezTo>
                <a:cubicBezTo>
                  <a:pt x="1599975" y="589699"/>
                  <a:pt x="1588632" y="578356"/>
                  <a:pt x="1588632" y="564364"/>
                </a:cubicBezTo>
                <a:cubicBezTo>
                  <a:pt x="1588632" y="550376"/>
                  <a:pt x="1599975" y="539030"/>
                  <a:pt x="1613967" y="539030"/>
                </a:cubicBezTo>
                <a:close/>
                <a:moveTo>
                  <a:pt x="1454943" y="539030"/>
                </a:moveTo>
                <a:cubicBezTo>
                  <a:pt x="1468935" y="539030"/>
                  <a:pt x="1480276" y="550376"/>
                  <a:pt x="1480276" y="564365"/>
                </a:cubicBezTo>
                <a:cubicBezTo>
                  <a:pt x="1480276" y="578357"/>
                  <a:pt x="1468935" y="589699"/>
                  <a:pt x="1454943" y="589699"/>
                </a:cubicBezTo>
                <a:cubicBezTo>
                  <a:pt x="1440951" y="589699"/>
                  <a:pt x="1429608" y="578357"/>
                  <a:pt x="1429608" y="564365"/>
                </a:cubicBezTo>
                <a:cubicBezTo>
                  <a:pt x="1429608" y="550376"/>
                  <a:pt x="1440951" y="539030"/>
                  <a:pt x="1454943" y="539030"/>
                </a:cubicBezTo>
                <a:close/>
                <a:moveTo>
                  <a:pt x="1932015" y="539029"/>
                </a:moveTo>
                <a:cubicBezTo>
                  <a:pt x="1946006" y="539029"/>
                  <a:pt x="1957349" y="550374"/>
                  <a:pt x="1957349" y="564363"/>
                </a:cubicBezTo>
                <a:cubicBezTo>
                  <a:pt x="1957349" y="578355"/>
                  <a:pt x="1946006" y="589699"/>
                  <a:pt x="1932015" y="589699"/>
                </a:cubicBezTo>
                <a:cubicBezTo>
                  <a:pt x="1918023" y="589699"/>
                  <a:pt x="1906681" y="578355"/>
                  <a:pt x="1906681" y="564363"/>
                </a:cubicBezTo>
                <a:cubicBezTo>
                  <a:pt x="1906681" y="550374"/>
                  <a:pt x="1918023" y="539029"/>
                  <a:pt x="1932015" y="539029"/>
                </a:cubicBezTo>
                <a:close/>
                <a:moveTo>
                  <a:pt x="2250065" y="539028"/>
                </a:moveTo>
                <a:cubicBezTo>
                  <a:pt x="2264057" y="539028"/>
                  <a:pt x="2275398" y="550374"/>
                  <a:pt x="2275398" y="564362"/>
                </a:cubicBezTo>
                <a:cubicBezTo>
                  <a:pt x="2275398" y="578354"/>
                  <a:pt x="2264057" y="589699"/>
                  <a:pt x="2250065" y="589699"/>
                </a:cubicBezTo>
                <a:cubicBezTo>
                  <a:pt x="2236073" y="589699"/>
                  <a:pt x="2224730" y="578354"/>
                  <a:pt x="2224730" y="564362"/>
                </a:cubicBezTo>
                <a:cubicBezTo>
                  <a:pt x="2224730" y="550374"/>
                  <a:pt x="2236073" y="539028"/>
                  <a:pt x="2250065" y="539028"/>
                </a:cubicBezTo>
                <a:close/>
                <a:moveTo>
                  <a:pt x="2091040" y="539028"/>
                </a:moveTo>
                <a:cubicBezTo>
                  <a:pt x="2105031" y="539028"/>
                  <a:pt x="2116374" y="550374"/>
                  <a:pt x="2116374" y="564363"/>
                </a:cubicBezTo>
                <a:cubicBezTo>
                  <a:pt x="2116374" y="578354"/>
                  <a:pt x="2105031" y="589699"/>
                  <a:pt x="2091040" y="589699"/>
                </a:cubicBezTo>
                <a:cubicBezTo>
                  <a:pt x="2077049" y="589699"/>
                  <a:pt x="2065706" y="578354"/>
                  <a:pt x="2065706" y="564363"/>
                </a:cubicBezTo>
                <a:cubicBezTo>
                  <a:pt x="2065706" y="550374"/>
                  <a:pt x="2077049" y="539028"/>
                  <a:pt x="2091040" y="539028"/>
                </a:cubicBezTo>
                <a:close/>
                <a:moveTo>
                  <a:pt x="343288" y="539017"/>
                </a:moveTo>
                <a:cubicBezTo>
                  <a:pt x="357280" y="539017"/>
                  <a:pt x="368623" y="550361"/>
                  <a:pt x="368623" y="564351"/>
                </a:cubicBezTo>
                <a:cubicBezTo>
                  <a:pt x="368623" y="578342"/>
                  <a:pt x="357280" y="589686"/>
                  <a:pt x="343288" y="589686"/>
                </a:cubicBezTo>
                <a:cubicBezTo>
                  <a:pt x="329297" y="589686"/>
                  <a:pt x="317955" y="578342"/>
                  <a:pt x="317955" y="564351"/>
                </a:cubicBezTo>
                <a:cubicBezTo>
                  <a:pt x="317955" y="550361"/>
                  <a:pt x="329297" y="539017"/>
                  <a:pt x="343288" y="539017"/>
                </a:cubicBezTo>
                <a:close/>
                <a:moveTo>
                  <a:pt x="502312" y="539016"/>
                </a:moveTo>
                <a:cubicBezTo>
                  <a:pt x="516304" y="539016"/>
                  <a:pt x="527647" y="550360"/>
                  <a:pt x="527647" y="564350"/>
                </a:cubicBezTo>
                <a:cubicBezTo>
                  <a:pt x="527647" y="578342"/>
                  <a:pt x="516304" y="589686"/>
                  <a:pt x="502312" y="589686"/>
                </a:cubicBezTo>
                <a:cubicBezTo>
                  <a:pt x="488321" y="589686"/>
                  <a:pt x="476979" y="578342"/>
                  <a:pt x="476979" y="564350"/>
                </a:cubicBezTo>
                <a:cubicBezTo>
                  <a:pt x="476979" y="550360"/>
                  <a:pt x="488321" y="539016"/>
                  <a:pt x="502312" y="539016"/>
                </a:cubicBezTo>
                <a:close/>
                <a:moveTo>
                  <a:pt x="820362" y="539015"/>
                </a:moveTo>
                <a:cubicBezTo>
                  <a:pt x="834354" y="539015"/>
                  <a:pt x="845696" y="550359"/>
                  <a:pt x="845696" y="564349"/>
                </a:cubicBezTo>
                <a:cubicBezTo>
                  <a:pt x="845696" y="578341"/>
                  <a:pt x="834354" y="589683"/>
                  <a:pt x="820362" y="589683"/>
                </a:cubicBezTo>
                <a:cubicBezTo>
                  <a:pt x="806371" y="589683"/>
                  <a:pt x="795028" y="578341"/>
                  <a:pt x="795028" y="564349"/>
                </a:cubicBezTo>
                <a:cubicBezTo>
                  <a:pt x="795028" y="550359"/>
                  <a:pt x="806371" y="539015"/>
                  <a:pt x="820362" y="539015"/>
                </a:cubicBezTo>
                <a:close/>
                <a:moveTo>
                  <a:pt x="661338" y="539015"/>
                </a:moveTo>
                <a:cubicBezTo>
                  <a:pt x="675330" y="539015"/>
                  <a:pt x="686672" y="550360"/>
                  <a:pt x="686672" y="564350"/>
                </a:cubicBezTo>
                <a:cubicBezTo>
                  <a:pt x="686672" y="578341"/>
                  <a:pt x="675330" y="589684"/>
                  <a:pt x="661338" y="589684"/>
                </a:cubicBezTo>
                <a:cubicBezTo>
                  <a:pt x="647347" y="589684"/>
                  <a:pt x="636004" y="578341"/>
                  <a:pt x="636004" y="564350"/>
                </a:cubicBezTo>
                <a:cubicBezTo>
                  <a:pt x="636004" y="550360"/>
                  <a:pt x="647347" y="539015"/>
                  <a:pt x="661338" y="539015"/>
                </a:cubicBezTo>
                <a:close/>
                <a:moveTo>
                  <a:pt x="1138413" y="539014"/>
                </a:moveTo>
                <a:cubicBezTo>
                  <a:pt x="1152405" y="539014"/>
                  <a:pt x="1163746" y="550358"/>
                  <a:pt x="1163746" y="564347"/>
                </a:cubicBezTo>
                <a:cubicBezTo>
                  <a:pt x="1163746" y="578340"/>
                  <a:pt x="1152405" y="589683"/>
                  <a:pt x="1138413" y="589683"/>
                </a:cubicBezTo>
                <a:cubicBezTo>
                  <a:pt x="1124421" y="589683"/>
                  <a:pt x="1113078" y="578340"/>
                  <a:pt x="1113078" y="564347"/>
                </a:cubicBezTo>
                <a:cubicBezTo>
                  <a:pt x="1113078" y="550358"/>
                  <a:pt x="1124421" y="539014"/>
                  <a:pt x="1138413" y="539014"/>
                </a:cubicBezTo>
                <a:close/>
                <a:moveTo>
                  <a:pt x="979386" y="539014"/>
                </a:moveTo>
                <a:cubicBezTo>
                  <a:pt x="993378" y="539014"/>
                  <a:pt x="1004720" y="550358"/>
                  <a:pt x="1004720" y="564349"/>
                </a:cubicBezTo>
                <a:cubicBezTo>
                  <a:pt x="1004720" y="578340"/>
                  <a:pt x="993378" y="589683"/>
                  <a:pt x="979386" y="589683"/>
                </a:cubicBezTo>
                <a:cubicBezTo>
                  <a:pt x="965395" y="589683"/>
                  <a:pt x="954052" y="578340"/>
                  <a:pt x="954052" y="564349"/>
                </a:cubicBezTo>
                <a:cubicBezTo>
                  <a:pt x="954052" y="550358"/>
                  <a:pt x="965395" y="539014"/>
                  <a:pt x="979386" y="539014"/>
                </a:cubicBezTo>
                <a:close/>
                <a:moveTo>
                  <a:pt x="1454943" y="391964"/>
                </a:moveTo>
                <a:cubicBezTo>
                  <a:pt x="1468935" y="391964"/>
                  <a:pt x="1480276" y="403306"/>
                  <a:pt x="1480276" y="417296"/>
                </a:cubicBezTo>
                <a:cubicBezTo>
                  <a:pt x="1480276" y="431287"/>
                  <a:pt x="1468935" y="442630"/>
                  <a:pt x="1454943" y="442630"/>
                </a:cubicBezTo>
                <a:cubicBezTo>
                  <a:pt x="1440951" y="442630"/>
                  <a:pt x="1429608" y="431287"/>
                  <a:pt x="1429608" y="417296"/>
                </a:cubicBezTo>
                <a:cubicBezTo>
                  <a:pt x="1429608" y="403306"/>
                  <a:pt x="1440951" y="391964"/>
                  <a:pt x="1454943" y="391964"/>
                </a:cubicBezTo>
                <a:close/>
                <a:moveTo>
                  <a:pt x="1296014" y="391964"/>
                </a:moveTo>
                <a:cubicBezTo>
                  <a:pt x="1310006" y="391964"/>
                  <a:pt x="1321347" y="403307"/>
                  <a:pt x="1321347" y="417297"/>
                </a:cubicBezTo>
                <a:cubicBezTo>
                  <a:pt x="1321347" y="431288"/>
                  <a:pt x="1310006" y="442631"/>
                  <a:pt x="1296014" y="442631"/>
                </a:cubicBezTo>
                <a:cubicBezTo>
                  <a:pt x="1282022" y="442631"/>
                  <a:pt x="1270679" y="431288"/>
                  <a:pt x="1270679" y="417297"/>
                </a:cubicBezTo>
                <a:cubicBezTo>
                  <a:pt x="1270679" y="403307"/>
                  <a:pt x="1282022" y="391964"/>
                  <a:pt x="1296014" y="391964"/>
                </a:cubicBezTo>
                <a:close/>
                <a:moveTo>
                  <a:pt x="1613967" y="391963"/>
                </a:moveTo>
                <a:cubicBezTo>
                  <a:pt x="1627959" y="391963"/>
                  <a:pt x="1639300" y="403306"/>
                  <a:pt x="1639300" y="417296"/>
                </a:cubicBezTo>
                <a:cubicBezTo>
                  <a:pt x="1639300" y="431287"/>
                  <a:pt x="1627959" y="442630"/>
                  <a:pt x="1613967" y="442630"/>
                </a:cubicBezTo>
                <a:cubicBezTo>
                  <a:pt x="1599975" y="442630"/>
                  <a:pt x="1588632" y="431287"/>
                  <a:pt x="1588632" y="417296"/>
                </a:cubicBezTo>
                <a:cubicBezTo>
                  <a:pt x="1588632" y="403306"/>
                  <a:pt x="1599975" y="391963"/>
                  <a:pt x="1613967" y="391963"/>
                </a:cubicBezTo>
                <a:close/>
                <a:moveTo>
                  <a:pt x="1932015" y="391962"/>
                </a:moveTo>
                <a:cubicBezTo>
                  <a:pt x="1946006" y="391962"/>
                  <a:pt x="1957349" y="403305"/>
                  <a:pt x="1957349" y="417295"/>
                </a:cubicBezTo>
                <a:cubicBezTo>
                  <a:pt x="1957349" y="431286"/>
                  <a:pt x="1946006" y="442629"/>
                  <a:pt x="1932015" y="442629"/>
                </a:cubicBezTo>
                <a:cubicBezTo>
                  <a:pt x="1918023" y="442629"/>
                  <a:pt x="1906681" y="431286"/>
                  <a:pt x="1906681" y="417295"/>
                </a:cubicBezTo>
                <a:cubicBezTo>
                  <a:pt x="1906681" y="403305"/>
                  <a:pt x="1918023" y="391962"/>
                  <a:pt x="1932015" y="391962"/>
                </a:cubicBezTo>
                <a:close/>
                <a:moveTo>
                  <a:pt x="1772991" y="391962"/>
                </a:moveTo>
                <a:cubicBezTo>
                  <a:pt x="1786983" y="391962"/>
                  <a:pt x="1798324" y="403305"/>
                  <a:pt x="1798324" y="417295"/>
                </a:cubicBezTo>
                <a:cubicBezTo>
                  <a:pt x="1798324" y="431287"/>
                  <a:pt x="1786983" y="442629"/>
                  <a:pt x="1772991" y="442629"/>
                </a:cubicBezTo>
                <a:cubicBezTo>
                  <a:pt x="1758999" y="442629"/>
                  <a:pt x="1747656" y="431287"/>
                  <a:pt x="1747656" y="417295"/>
                </a:cubicBezTo>
                <a:cubicBezTo>
                  <a:pt x="1747656" y="403305"/>
                  <a:pt x="1758999" y="391962"/>
                  <a:pt x="1772991" y="391962"/>
                </a:cubicBezTo>
                <a:close/>
                <a:moveTo>
                  <a:pt x="2091040" y="391961"/>
                </a:moveTo>
                <a:cubicBezTo>
                  <a:pt x="2105031" y="391961"/>
                  <a:pt x="2116374" y="403304"/>
                  <a:pt x="2116374" y="417294"/>
                </a:cubicBezTo>
                <a:cubicBezTo>
                  <a:pt x="2116374" y="431285"/>
                  <a:pt x="2105031" y="442628"/>
                  <a:pt x="2091040" y="442628"/>
                </a:cubicBezTo>
                <a:cubicBezTo>
                  <a:pt x="2077049" y="442628"/>
                  <a:pt x="2065706" y="431285"/>
                  <a:pt x="2065706" y="417294"/>
                </a:cubicBezTo>
                <a:cubicBezTo>
                  <a:pt x="2065706" y="403304"/>
                  <a:pt x="2077049" y="391961"/>
                  <a:pt x="2091040" y="391961"/>
                </a:cubicBezTo>
                <a:close/>
                <a:moveTo>
                  <a:pt x="343288" y="391949"/>
                </a:moveTo>
                <a:cubicBezTo>
                  <a:pt x="357280" y="391949"/>
                  <a:pt x="368623" y="403291"/>
                  <a:pt x="368623" y="417282"/>
                </a:cubicBezTo>
                <a:cubicBezTo>
                  <a:pt x="368623" y="431273"/>
                  <a:pt x="357280" y="442616"/>
                  <a:pt x="343288" y="442616"/>
                </a:cubicBezTo>
                <a:cubicBezTo>
                  <a:pt x="329297" y="442616"/>
                  <a:pt x="317955" y="431273"/>
                  <a:pt x="317955" y="417282"/>
                </a:cubicBezTo>
                <a:cubicBezTo>
                  <a:pt x="317955" y="403291"/>
                  <a:pt x="329297" y="391949"/>
                  <a:pt x="343288" y="391949"/>
                </a:cubicBezTo>
                <a:close/>
                <a:moveTo>
                  <a:pt x="502312" y="391948"/>
                </a:moveTo>
                <a:cubicBezTo>
                  <a:pt x="516304" y="391948"/>
                  <a:pt x="527647" y="403291"/>
                  <a:pt x="527647" y="417281"/>
                </a:cubicBezTo>
                <a:cubicBezTo>
                  <a:pt x="527647" y="431273"/>
                  <a:pt x="516304" y="442616"/>
                  <a:pt x="502312" y="442616"/>
                </a:cubicBezTo>
                <a:cubicBezTo>
                  <a:pt x="488321" y="442616"/>
                  <a:pt x="476979" y="431273"/>
                  <a:pt x="476979" y="417281"/>
                </a:cubicBezTo>
                <a:cubicBezTo>
                  <a:pt x="476979" y="403291"/>
                  <a:pt x="488321" y="391948"/>
                  <a:pt x="502312" y="391948"/>
                </a:cubicBezTo>
                <a:close/>
                <a:moveTo>
                  <a:pt x="820362" y="391947"/>
                </a:moveTo>
                <a:cubicBezTo>
                  <a:pt x="834354" y="391947"/>
                  <a:pt x="845696" y="403290"/>
                  <a:pt x="845696" y="417280"/>
                </a:cubicBezTo>
                <a:cubicBezTo>
                  <a:pt x="845696" y="431272"/>
                  <a:pt x="834354" y="442615"/>
                  <a:pt x="820362" y="442615"/>
                </a:cubicBezTo>
                <a:cubicBezTo>
                  <a:pt x="806371" y="442615"/>
                  <a:pt x="795028" y="431272"/>
                  <a:pt x="795028" y="417280"/>
                </a:cubicBezTo>
                <a:cubicBezTo>
                  <a:pt x="795028" y="403290"/>
                  <a:pt x="806371" y="391947"/>
                  <a:pt x="820362" y="391947"/>
                </a:cubicBezTo>
                <a:close/>
                <a:moveTo>
                  <a:pt x="661338" y="391947"/>
                </a:moveTo>
                <a:cubicBezTo>
                  <a:pt x="675330" y="391947"/>
                  <a:pt x="686672" y="403290"/>
                  <a:pt x="686672" y="417281"/>
                </a:cubicBezTo>
                <a:cubicBezTo>
                  <a:pt x="686672" y="431272"/>
                  <a:pt x="675330" y="442615"/>
                  <a:pt x="661338" y="442615"/>
                </a:cubicBezTo>
                <a:cubicBezTo>
                  <a:pt x="647347" y="442615"/>
                  <a:pt x="636004" y="431272"/>
                  <a:pt x="636004" y="417281"/>
                </a:cubicBezTo>
                <a:cubicBezTo>
                  <a:pt x="636004" y="403290"/>
                  <a:pt x="647347" y="391947"/>
                  <a:pt x="661338" y="391947"/>
                </a:cubicBezTo>
                <a:close/>
                <a:moveTo>
                  <a:pt x="1138413" y="391946"/>
                </a:moveTo>
                <a:cubicBezTo>
                  <a:pt x="1152405" y="391946"/>
                  <a:pt x="1163746" y="403289"/>
                  <a:pt x="1163746" y="417279"/>
                </a:cubicBezTo>
                <a:cubicBezTo>
                  <a:pt x="1163746" y="431271"/>
                  <a:pt x="1152405" y="442613"/>
                  <a:pt x="1138413" y="442613"/>
                </a:cubicBezTo>
                <a:cubicBezTo>
                  <a:pt x="1124421" y="442613"/>
                  <a:pt x="1113078" y="431271"/>
                  <a:pt x="1113078" y="417279"/>
                </a:cubicBezTo>
                <a:cubicBezTo>
                  <a:pt x="1113078" y="403289"/>
                  <a:pt x="1124421" y="391946"/>
                  <a:pt x="1138413" y="391946"/>
                </a:cubicBezTo>
                <a:close/>
                <a:moveTo>
                  <a:pt x="979386" y="391946"/>
                </a:moveTo>
                <a:cubicBezTo>
                  <a:pt x="993378" y="391946"/>
                  <a:pt x="1004720" y="403289"/>
                  <a:pt x="1004720" y="417280"/>
                </a:cubicBezTo>
                <a:cubicBezTo>
                  <a:pt x="1004720" y="431271"/>
                  <a:pt x="993378" y="442614"/>
                  <a:pt x="979386" y="442614"/>
                </a:cubicBezTo>
                <a:cubicBezTo>
                  <a:pt x="965395" y="442614"/>
                  <a:pt x="954052" y="431271"/>
                  <a:pt x="954052" y="417280"/>
                </a:cubicBezTo>
                <a:cubicBezTo>
                  <a:pt x="954052" y="403289"/>
                  <a:pt x="965395" y="391946"/>
                  <a:pt x="979386" y="391946"/>
                </a:cubicBezTo>
                <a:close/>
                <a:moveTo>
                  <a:pt x="1296014" y="244899"/>
                </a:moveTo>
                <a:cubicBezTo>
                  <a:pt x="1310006" y="244899"/>
                  <a:pt x="1321347" y="256241"/>
                  <a:pt x="1321347" y="270231"/>
                </a:cubicBezTo>
                <a:cubicBezTo>
                  <a:pt x="1321347" y="284223"/>
                  <a:pt x="1310006" y="295565"/>
                  <a:pt x="1296014" y="295565"/>
                </a:cubicBezTo>
                <a:cubicBezTo>
                  <a:pt x="1282022" y="295565"/>
                  <a:pt x="1270679" y="284223"/>
                  <a:pt x="1270679" y="270231"/>
                </a:cubicBezTo>
                <a:cubicBezTo>
                  <a:pt x="1270679" y="256241"/>
                  <a:pt x="1282022" y="244899"/>
                  <a:pt x="1296014" y="244899"/>
                </a:cubicBezTo>
                <a:close/>
                <a:moveTo>
                  <a:pt x="1454943" y="244898"/>
                </a:moveTo>
                <a:cubicBezTo>
                  <a:pt x="1468935" y="244898"/>
                  <a:pt x="1480276" y="256240"/>
                  <a:pt x="1480276" y="270231"/>
                </a:cubicBezTo>
                <a:cubicBezTo>
                  <a:pt x="1480276" y="284222"/>
                  <a:pt x="1468935" y="295565"/>
                  <a:pt x="1454943" y="295565"/>
                </a:cubicBezTo>
                <a:cubicBezTo>
                  <a:pt x="1440951" y="295565"/>
                  <a:pt x="1429608" y="284222"/>
                  <a:pt x="1429608" y="270231"/>
                </a:cubicBezTo>
                <a:cubicBezTo>
                  <a:pt x="1429608" y="256240"/>
                  <a:pt x="1440951" y="244898"/>
                  <a:pt x="1454943" y="244898"/>
                </a:cubicBezTo>
                <a:close/>
                <a:moveTo>
                  <a:pt x="1772991" y="244897"/>
                </a:moveTo>
                <a:cubicBezTo>
                  <a:pt x="1786983" y="244897"/>
                  <a:pt x="1798324" y="256239"/>
                  <a:pt x="1798324" y="270229"/>
                </a:cubicBezTo>
                <a:cubicBezTo>
                  <a:pt x="1798324" y="284221"/>
                  <a:pt x="1786983" y="295563"/>
                  <a:pt x="1772991" y="295563"/>
                </a:cubicBezTo>
                <a:cubicBezTo>
                  <a:pt x="1758999" y="295563"/>
                  <a:pt x="1747656" y="284221"/>
                  <a:pt x="1747656" y="270229"/>
                </a:cubicBezTo>
                <a:cubicBezTo>
                  <a:pt x="1747656" y="256239"/>
                  <a:pt x="1758999" y="244897"/>
                  <a:pt x="1772991" y="244897"/>
                </a:cubicBezTo>
                <a:close/>
                <a:moveTo>
                  <a:pt x="1613967" y="244897"/>
                </a:moveTo>
                <a:cubicBezTo>
                  <a:pt x="1627959" y="244897"/>
                  <a:pt x="1639300" y="256240"/>
                  <a:pt x="1639300" y="270230"/>
                </a:cubicBezTo>
                <a:cubicBezTo>
                  <a:pt x="1639300" y="284221"/>
                  <a:pt x="1627959" y="295564"/>
                  <a:pt x="1613967" y="295564"/>
                </a:cubicBezTo>
                <a:cubicBezTo>
                  <a:pt x="1599975" y="295564"/>
                  <a:pt x="1588632" y="284221"/>
                  <a:pt x="1588632" y="270230"/>
                </a:cubicBezTo>
                <a:cubicBezTo>
                  <a:pt x="1588632" y="256240"/>
                  <a:pt x="1599975" y="244897"/>
                  <a:pt x="1613967" y="244897"/>
                </a:cubicBezTo>
                <a:close/>
                <a:moveTo>
                  <a:pt x="1932015" y="244896"/>
                </a:moveTo>
                <a:cubicBezTo>
                  <a:pt x="1946006" y="244896"/>
                  <a:pt x="1957349" y="256239"/>
                  <a:pt x="1957349" y="270229"/>
                </a:cubicBezTo>
                <a:cubicBezTo>
                  <a:pt x="1957349" y="284220"/>
                  <a:pt x="1946006" y="295563"/>
                  <a:pt x="1932015" y="295563"/>
                </a:cubicBezTo>
                <a:cubicBezTo>
                  <a:pt x="1918023" y="295563"/>
                  <a:pt x="1906681" y="284220"/>
                  <a:pt x="1906681" y="270229"/>
                </a:cubicBezTo>
                <a:cubicBezTo>
                  <a:pt x="1906681" y="256239"/>
                  <a:pt x="1918023" y="244896"/>
                  <a:pt x="1932015" y="244896"/>
                </a:cubicBezTo>
                <a:close/>
                <a:moveTo>
                  <a:pt x="502312" y="244880"/>
                </a:moveTo>
                <a:cubicBezTo>
                  <a:pt x="516304" y="244880"/>
                  <a:pt x="527647" y="256223"/>
                  <a:pt x="527647" y="270213"/>
                </a:cubicBezTo>
                <a:cubicBezTo>
                  <a:pt x="527647" y="284204"/>
                  <a:pt x="516304" y="295547"/>
                  <a:pt x="502312" y="295547"/>
                </a:cubicBezTo>
                <a:cubicBezTo>
                  <a:pt x="488321" y="295547"/>
                  <a:pt x="476979" y="284204"/>
                  <a:pt x="476979" y="270213"/>
                </a:cubicBezTo>
                <a:cubicBezTo>
                  <a:pt x="476979" y="256223"/>
                  <a:pt x="488321" y="244880"/>
                  <a:pt x="502312" y="244880"/>
                </a:cubicBezTo>
                <a:close/>
                <a:moveTo>
                  <a:pt x="661338" y="244879"/>
                </a:moveTo>
                <a:cubicBezTo>
                  <a:pt x="675330" y="244879"/>
                  <a:pt x="686672" y="256222"/>
                  <a:pt x="686672" y="270212"/>
                </a:cubicBezTo>
                <a:cubicBezTo>
                  <a:pt x="686672" y="284204"/>
                  <a:pt x="675330" y="295547"/>
                  <a:pt x="661338" y="295547"/>
                </a:cubicBezTo>
                <a:cubicBezTo>
                  <a:pt x="647347" y="295547"/>
                  <a:pt x="636004" y="284204"/>
                  <a:pt x="636004" y="270212"/>
                </a:cubicBezTo>
                <a:cubicBezTo>
                  <a:pt x="636004" y="256222"/>
                  <a:pt x="647347" y="244879"/>
                  <a:pt x="661338" y="244879"/>
                </a:cubicBezTo>
                <a:close/>
                <a:moveTo>
                  <a:pt x="979386" y="244878"/>
                </a:moveTo>
                <a:cubicBezTo>
                  <a:pt x="993378" y="244878"/>
                  <a:pt x="1004720" y="256220"/>
                  <a:pt x="1004720" y="270211"/>
                </a:cubicBezTo>
                <a:cubicBezTo>
                  <a:pt x="1004720" y="284202"/>
                  <a:pt x="993378" y="295545"/>
                  <a:pt x="979386" y="295545"/>
                </a:cubicBezTo>
                <a:cubicBezTo>
                  <a:pt x="965395" y="295545"/>
                  <a:pt x="954052" y="284202"/>
                  <a:pt x="954052" y="270211"/>
                </a:cubicBezTo>
                <a:cubicBezTo>
                  <a:pt x="954052" y="256220"/>
                  <a:pt x="965395" y="244878"/>
                  <a:pt x="979386" y="244878"/>
                </a:cubicBezTo>
                <a:close/>
                <a:moveTo>
                  <a:pt x="820362" y="244878"/>
                </a:moveTo>
                <a:cubicBezTo>
                  <a:pt x="834354" y="244878"/>
                  <a:pt x="845696" y="256221"/>
                  <a:pt x="845696" y="270212"/>
                </a:cubicBezTo>
                <a:cubicBezTo>
                  <a:pt x="845696" y="284203"/>
                  <a:pt x="834354" y="295546"/>
                  <a:pt x="820362" y="295546"/>
                </a:cubicBezTo>
                <a:cubicBezTo>
                  <a:pt x="806371" y="295546"/>
                  <a:pt x="795028" y="284203"/>
                  <a:pt x="795028" y="270212"/>
                </a:cubicBezTo>
                <a:cubicBezTo>
                  <a:pt x="795028" y="256221"/>
                  <a:pt x="806371" y="244878"/>
                  <a:pt x="820362" y="244878"/>
                </a:cubicBezTo>
                <a:close/>
                <a:moveTo>
                  <a:pt x="1138413" y="244877"/>
                </a:moveTo>
                <a:cubicBezTo>
                  <a:pt x="1152405" y="244877"/>
                  <a:pt x="1163746" y="256220"/>
                  <a:pt x="1163746" y="270210"/>
                </a:cubicBezTo>
                <a:cubicBezTo>
                  <a:pt x="1163746" y="284202"/>
                  <a:pt x="1152405" y="295545"/>
                  <a:pt x="1138413" y="295545"/>
                </a:cubicBezTo>
                <a:cubicBezTo>
                  <a:pt x="1124421" y="295545"/>
                  <a:pt x="1113078" y="284202"/>
                  <a:pt x="1113078" y="270210"/>
                </a:cubicBezTo>
                <a:cubicBezTo>
                  <a:pt x="1113078" y="256220"/>
                  <a:pt x="1124421" y="244877"/>
                  <a:pt x="1138413" y="244877"/>
                </a:cubicBezTo>
                <a:close/>
                <a:moveTo>
                  <a:pt x="685071" y="119275"/>
                </a:moveTo>
                <a:lnTo>
                  <a:pt x="686672" y="123140"/>
                </a:lnTo>
                <a:cubicBezTo>
                  <a:pt x="686672" y="137132"/>
                  <a:pt x="675330" y="148477"/>
                  <a:pt x="661338" y="148477"/>
                </a:cubicBezTo>
                <a:cubicBezTo>
                  <a:pt x="654343" y="148477"/>
                  <a:pt x="648009" y="145641"/>
                  <a:pt x="643425" y="141056"/>
                </a:cubicBezTo>
                <a:lnTo>
                  <a:pt x="642831" y="139623"/>
                </a:lnTo>
                <a:close/>
                <a:moveTo>
                  <a:pt x="1752494" y="111475"/>
                </a:moveTo>
                <a:lnTo>
                  <a:pt x="1794734" y="131823"/>
                </a:lnTo>
                <a:lnTo>
                  <a:pt x="1790905" y="141069"/>
                </a:lnTo>
                <a:cubicBezTo>
                  <a:pt x="1786321" y="145656"/>
                  <a:pt x="1779987" y="148493"/>
                  <a:pt x="1772991" y="148493"/>
                </a:cubicBezTo>
                <a:cubicBezTo>
                  <a:pt x="1758999" y="148493"/>
                  <a:pt x="1747656" y="137143"/>
                  <a:pt x="1747656" y="123152"/>
                </a:cubicBezTo>
                <a:close/>
                <a:moveTo>
                  <a:pt x="1296014" y="97820"/>
                </a:moveTo>
                <a:cubicBezTo>
                  <a:pt x="1310006" y="97820"/>
                  <a:pt x="1321347" y="109162"/>
                  <a:pt x="1321347" y="123153"/>
                </a:cubicBezTo>
                <a:cubicBezTo>
                  <a:pt x="1321347" y="137145"/>
                  <a:pt x="1310006" y="148495"/>
                  <a:pt x="1296014" y="148495"/>
                </a:cubicBezTo>
                <a:cubicBezTo>
                  <a:pt x="1282022" y="148495"/>
                  <a:pt x="1270679" y="137145"/>
                  <a:pt x="1270679" y="123153"/>
                </a:cubicBezTo>
                <a:cubicBezTo>
                  <a:pt x="1270679" y="109162"/>
                  <a:pt x="1282022" y="97820"/>
                  <a:pt x="1296014" y="97820"/>
                </a:cubicBezTo>
                <a:close/>
                <a:moveTo>
                  <a:pt x="1613967" y="97819"/>
                </a:moveTo>
                <a:cubicBezTo>
                  <a:pt x="1627959" y="97819"/>
                  <a:pt x="1639300" y="109162"/>
                  <a:pt x="1639300" y="123152"/>
                </a:cubicBezTo>
                <a:cubicBezTo>
                  <a:pt x="1639300" y="137144"/>
                  <a:pt x="1627959" y="148494"/>
                  <a:pt x="1613967" y="148494"/>
                </a:cubicBezTo>
                <a:cubicBezTo>
                  <a:pt x="1599975" y="148494"/>
                  <a:pt x="1588632" y="137144"/>
                  <a:pt x="1588632" y="123152"/>
                </a:cubicBezTo>
                <a:cubicBezTo>
                  <a:pt x="1588632" y="109162"/>
                  <a:pt x="1599975" y="97819"/>
                  <a:pt x="1613967" y="97819"/>
                </a:cubicBezTo>
                <a:close/>
                <a:moveTo>
                  <a:pt x="1454943" y="97819"/>
                </a:moveTo>
                <a:cubicBezTo>
                  <a:pt x="1468935" y="97819"/>
                  <a:pt x="1480276" y="109162"/>
                  <a:pt x="1480276" y="123152"/>
                </a:cubicBezTo>
                <a:cubicBezTo>
                  <a:pt x="1480276" y="137144"/>
                  <a:pt x="1468935" y="148494"/>
                  <a:pt x="1454943" y="148494"/>
                </a:cubicBezTo>
                <a:cubicBezTo>
                  <a:pt x="1440951" y="148494"/>
                  <a:pt x="1429608" y="137144"/>
                  <a:pt x="1429608" y="123152"/>
                </a:cubicBezTo>
                <a:cubicBezTo>
                  <a:pt x="1429608" y="109162"/>
                  <a:pt x="1440951" y="97819"/>
                  <a:pt x="1454943" y="97819"/>
                </a:cubicBezTo>
                <a:close/>
                <a:moveTo>
                  <a:pt x="979386" y="97806"/>
                </a:moveTo>
                <a:cubicBezTo>
                  <a:pt x="993378" y="97806"/>
                  <a:pt x="1004720" y="109149"/>
                  <a:pt x="1004720" y="123139"/>
                </a:cubicBezTo>
                <a:cubicBezTo>
                  <a:pt x="1004720" y="137131"/>
                  <a:pt x="993378" y="148476"/>
                  <a:pt x="979386" y="148476"/>
                </a:cubicBezTo>
                <a:cubicBezTo>
                  <a:pt x="965395" y="148476"/>
                  <a:pt x="954052" y="137131"/>
                  <a:pt x="954052" y="123139"/>
                </a:cubicBezTo>
                <a:cubicBezTo>
                  <a:pt x="954052" y="109149"/>
                  <a:pt x="965395" y="97806"/>
                  <a:pt x="979386" y="97806"/>
                </a:cubicBezTo>
                <a:close/>
                <a:moveTo>
                  <a:pt x="820362" y="97806"/>
                </a:moveTo>
                <a:cubicBezTo>
                  <a:pt x="834354" y="97806"/>
                  <a:pt x="845696" y="109149"/>
                  <a:pt x="845696" y="123140"/>
                </a:cubicBezTo>
                <a:cubicBezTo>
                  <a:pt x="845696" y="137131"/>
                  <a:pt x="834354" y="148476"/>
                  <a:pt x="820362" y="148476"/>
                </a:cubicBezTo>
                <a:cubicBezTo>
                  <a:pt x="806371" y="148476"/>
                  <a:pt x="795028" y="137131"/>
                  <a:pt x="795028" y="123140"/>
                </a:cubicBezTo>
                <a:cubicBezTo>
                  <a:pt x="795028" y="109149"/>
                  <a:pt x="806371" y="97806"/>
                  <a:pt x="820362" y="97806"/>
                </a:cubicBezTo>
                <a:close/>
                <a:moveTo>
                  <a:pt x="1138413" y="97805"/>
                </a:moveTo>
                <a:cubicBezTo>
                  <a:pt x="1152405" y="97805"/>
                  <a:pt x="1163746" y="109148"/>
                  <a:pt x="1163746" y="123139"/>
                </a:cubicBezTo>
                <a:cubicBezTo>
                  <a:pt x="1163746" y="137130"/>
                  <a:pt x="1152405" y="148475"/>
                  <a:pt x="1138413" y="148475"/>
                </a:cubicBezTo>
                <a:cubicBezTo>
                  <a:pt x="1124421" y="148475"/>
                  <a:pt x="1113078" y="137130"/>
                  <a:pt x="1113078" y="123139"/>
                </a:cubicBezTo>
                <a:cubicBezTo>
                  <a:pt x="1113078" y="109148"/>
                  <a:pt x="1124421" y="97805"/>
                  <a:pt x="1138413" y="97805"/>
                </a:cubicBezTo>
                <a:close/>
                <a:moveTo>
                  <a:pt x="1138889" y="1114"/>
                </a:moveTo>
                <a:lnTo>
                  <a:pt x="1138413" y="1311"/>
                </a:lnTo>
                <a:lnTo>
                  <a:pt x="1138041" y="1157"/>
                </a:lnTo>
                <a:close/>
                <a:moveTo>
                  <a:pt x="1292814" y="0"/>
                </a:moveTo>
                <a:lnTo>
                  <a:pt x="1298519" y="289"/>
                </a:lnTo>
                <a:lnTo>
                  <a:pt x="1296014" y="1326"/>
                </a:lnTo>
                <a:close/>
              </a:path>
            </a:pathLst>
          </a:custGeom>
          <a:solidFill>
            <a:schemeClr val="accent4"/>
          </a:solidFill>
          <a:ln cap="flat" cmpd="sng" w="9525">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307" name="Google Shape;307;p22"/>
          <p:cNvSpPr/>
          <p:nvPr/>
        </p:nvSpPr>
        <p:spPr>
          <a:xfrm>
            <a:off x="6193902" y="923663"/>
            <a:ext cx="5231353" cy="799037"/>
          </a:xfrm>
          <a:prstGeom prst="rect">
            <a:avLst/>
          </a:prstGeom>
        </p:spPr>
        <p:txBody>
          <a:bodyPr>
            <a:prstTxWarp prst="textPlain"/>
          </a:bodyPr>
          <a:lstStyle/>
          <a:p>
            <a:pPr lvl="0" algn="ctr"/>
            <a:r>
              <a:rPr b="0" i="0">
                <a:ln>
                  <a:noFill/>
                </a:ln>
                <a:solidFill>
                  <a:schemeClr val="accent2"/>
                </a:solidFill>
                <a:latin typeface="Pacifico"/>
              </a:rPr>
              <a:t>Observabilidad</a:t>
            </a:r>
          </a:p>
        </p:txBody>
      </p:sp>
      <p:sp>
        <p:nvSpPr>
          <p:cNvPr id="308" name="Google Shape;308;p22"/>
          <p:cNvSpPr txBox="1"/>
          <p:nvPr>
            <p:ph idx="2" type="body"/>
          </p:nvPr>
        </p:nvSpPr>
        <p:spPr>
          <a:xfrm>
            <a:off x="2205600" y="58335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b="1" lang="en"/>
              <a:t>Podríamos decir que la monitorización es un componente de la observabilidad.</a:t>
            </a:r>
            <a:endParaRPr b="1"/>
          </a:p>
        </p:txBody>
      </p:sp>
      <p:sp>
        <p:nvSpPr>
          <p:cNvPr id="309" name="Google Shape;309;p22"/>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grpSp>
        <p:nvGrpSpPr>
          <p:cNvPr id="314" name="Google Shape;314;p23"/>
          <p:cNvGrpSpPr/>
          <p:nvPr/>
        </p:nvGrpSpPr>
        <p:grpSpPr>
          <a:xfrm>
            <a:off x="4766626" y="505529"/>
            <a:ext cx="2445534" cy="2172423"/>
            <a:chOff x="4766626" y="505529"/>
            <a:chExt cx="2445534" cy="2172423"/>
          </a:xfrm>
        </p:grpSpPr>
        <p:sp>
          <p:nvSpPr>
            <p:cNvPr id="315" name="Google Shape;315;p23"/>
            <p:cNvSpPr/>
            <p:nvPr/>
          </p:nvSpPr>
          <p:spPr>
            <a:xfrm>
              <a:off x="5049652" y="752542"/>
              <a:ext cx="269787" cy="271304"/>
            </a:xfrm>
            <a:custGeom>
              <a:rect b="b" l="l" r="r" t="t"/>
              <a:pathLst>
                <a:path extrusionOk="0" h="450297" w="447780">
                  <a:moveTo>
                    <a:pt x="21535" y="260074"/>
                  </a:moveTo>
                  <a:cubicBezTo>
                    <a:pt x="37529" y="292140"/>
                    <a:pt x="57424" y="311801"/>
                    <a:pt x="97293" y="351202"/>
                  </a:cubicBezTo>
                  <a:cubicBezTo>
                    <a:pt x="150269" y="403554"/>
                    <a:pt x="181555" y="421342"/>
                    <a:pt x="190449" y="426257"/>
                  </a:cubicBezTo>
                  <a:cubicBezTo>
                    <a:pt x="212529" y="438429"/>
                    <a:pt x="230396" y="448103"/>
                    <a:pt x="256454" y="449976"/>
                  </a:cubicBezTo>
                  <a:cubicBezTo>
                    <a:pt x="293046" y="452628"/>
                    <a:pt x="321289" y="438195"/>
                    <a:pt x="332524" y="432187"/>
                  </a:cubicBezTo>
                  <a:cubicBezTo>
                    <a:pt x="342043" y="427194"/>
                    <a:pt x="362172" y="415335"/>
                    <a:pt x="384642" y="388340"/>
                  </a:cubicBezTo>
                  <a:cubicBezTo>
                    <a:pt x="446434" y="314064"/>
                    <a:pt x="447371" y="219971"/>
                    <a:pt x="447761" y="181663"/>
                  </a:cubicBezTo>
                  <a:cubicBezTo>
                    <a:pt x="448307" y="126737"/>
                    <a:pt x="437384" y="101536"/>
                    <a:pt x="430674" y="88819"/>
                  </a:cubicBezTo>
                  <a:cubicBezTo>
                    <a:pt x="427241" y="82265"/>
                    <a:pt x="413900" y="58235"/>
                    <a:pt x="386827" y="36701"/>
                  </a:cubicBezTo>
                  <a:cubicBezTo>
                    <a:pt x="379493" y="30850"/>
                    <a:pt x="362328" y="18288"/>
                    <a:pt x="337752" y="9550"/>
                  </a:cubicBezTo>
                  <a:cubicBezTo>
                    <a:pt x="296869" y="-5040"/>
                    <a:pt x="261526" y="188"/>
                    <a:pt x="229069" y="5025"/>
                  </a:cubicBezTo>
                  <a:cubicBezTo>
                    <a:pt x="189981" y="10798"/>
                    <a:pt x="162362" y="21955"/>
                    <a:pt x="131543" y="34439"/>
                  </a:cubicBezTo>
                  <a:cubicBezTo>
                    <a:pt x="93938" y="49653"/>
                    <a:pt x="73106" y="62760"/>
                    <a:pt x="60935" y="71264"/>
                  </a:cubicBezTo>
                  <a:cubicBezTo>
                    <a:pt x="41118" y="84996"/>
                    <a:pt x="28322" y="94124"/>
                    <a:pt x="17400" y="111289"/>
                  </a:cubicBezTo>
                  <a:cubicBezTo>
                    <a:pt x="1483" y="136411"/>
                    <a:pt x="469" y="161690"/>
                    <a:pt x="79" y="175500"/>
                  </a:cubicBezTo>
                  <a:cubicBezTo>
                    <a:pt x="-1169" y="213730"/>
                    <a:pt x="12640" y="242285"/>
                    <a:pt x="21535" y="260074"/>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6" name="Google Shape;316;p23"/>
            <p:cNvSpPr/>
            <p:nvPr/>
          </p:nvSpPr>
          <p:spPr>
            <a:xfrm>
              <a:off x="6943662" y="1065442"/>
              <a:ext cx="268497" cy="269349"/>
            </a:xfrm>
            <a:custGeom>
              <a:rect b="b" l="l" r="r" t="t"/>
              <a:pathLst>
                <a:path extrusionOk="0" h="447053" w="445639">
                  <a:moveTo>
                    <a:pt x="185811" y="443415"/>
                  </a:moveTo>
                  <a:cubicBezTo>
                    <a:pt x="221233" y="437641"/>
                    <a:pt x="245887" y="424534"/>
                    <a:pt x="295274" y="398163"/>
                  </a:cubicBezTo>
                  <a:cubicBezTo>
                    <a:pt x="360967" y="363132"/>
                    <a:pt x="387338" y="338555"/>
                    <a:pt x="394672" y="331533"/>
                  </a:cubicBezTo>
                  <a:cubicBezTo>
                    <a:pt x="412851" y="314135"/>
                    <a:pt x="427362" y="299857"/>
                    <a:pt x="436882" y="275593"/>
                  </a:cubicBezTo>
                  <a:cubicBezTo>
                    <a:pt x="450301" y="241420"/>
                    <a:pt x="444917" y="210211"/>
                    <a:pt x="442577" y="197650"/>
                  </a:cubicBezTo>
                  <a:cubicBezTo>
                    <a:pt x="440627" y="187039"/>
                    <a:pt x="435243" y="164336"/>
                    <a:pt x="416128" y="134922"/>
                  </a:cubicBezTo>
                  <a:cubicBezTo>
                    <a:pt x="363542" y="53781"/>
                    <a:pt x="273975" y="24991"/>
                    <a:pt x="237461" y="13288"/>
                  </a:cubicBezTo>
                  <a:cubicBezTo>
                    <a:pt x="185188" y="-3487"/>
                    <a:pt x="157880" y="-600"/>
                    <a:pt x="143758" y="1975"/>
                  </a:cubicBezTo>
                  <a:cubicBezTo>
                    <a:pt x="136425" y="3301"/>
                    <a:pt x="109585" y="8841"/>
                    <a:pt x="81029" y="28424"/>
                  </a:cubicBezTo>
                  <a:cubicBezTo>
                    <a:pt x="73227" y="33729"/>
                    <a:pt x="56219" y="46291"/>
                    <a:pt x="40459" y="67200"/>
                  </a:cubicBezTo>
                  <a:cubicBezTo>
                    <a:pt x="14401" y="101919"/>
                    <a:pt x="8860" y="137184"/>
                    <a:pt x="3790" y="169641"/>
                  </a:cubicBezTo>
                  <a:cubicBezTo>
                    <a:pt x="-2296" y="208651"/>
                    <a:pt x="122" y="238299"/>
                    <a:pt x="2931" y="271536"/>
                  </a:cubicBezTo>
                  <a:cubicBezTo>
                    <a:pt x="6286" y="311950"/>
                    <a:pt x="12683" y="335746"/>
                    <a:pt x="17131" y="349946"/>
                  </a:cubicBezTo>
                  <a:cubicBezTo>
                    <a:pt x="24386" y="372962"/>
                    <a:pt x="29225" y="387864"/>
                    <a:pt x="42410" y="403390"/>
                  </a:cubicBezTo>
                  <a:cubicBezTo>
                    <a:pt x="61602" y="426016"/>
                    <a:pt x="85477" y="434520"/>
                    <a:pt x="98506" y="439046"/>
                  </a:cubicBezTo>
                  <a:cubicBezTo>
                    <a:pt x="134864" y="451373"/>
                    <a:pt x="166150" y="446614"/>
                    <a:pt x="185811" y="443415"/>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7" name="Google Shape;317;p23"/>
            <p:cNvSpPr/>
            <p:nvPr/>
          </p:nvSpPr>
          <p:spPr>
            <a:xfrm>
              <a:off x="4989724" y="505529"/>
              <a:ext cx="2171579" cy="2172423"/>
            </a:xfrm>
            <a:custGeom>
              <a:rect b="b" l="l" r="r" t="t"/>
              <a:pathLst>
                <a:path extrusionOk="0" h="3605682" w="3604280">
                  <a:moveTo>
                    <a:pt x="1368227" y="3596031"/>
                  </a:moveTo>
                  <a:cubicBezTo>
                    <a:pt x="1657527" y="3571845"/>
                    <a:pt x="1865218" y="3481029"/>
                    <a:pt x="2280443" y="3299397"/>
                  </a:cubicBezTo>
                  <a:cubicBezTo>
                    <a:pt x="2832984" y="3057690"/>
                    <a:pt x="3060804" y="2875902"/>
                    <a:pt x="3124391" y="2823784"/>
                  </a:cubicBezTo>
                  <a:cubicBezTo>
                    <a:pt x="3282070" y="2694504"/>
                    <a:pt x="3408229" y="2588787"/>
                    <a:pt x="3500449" y="2398417"/>
                  </a:cubicBezTo>
                  <a:cubicBezTo>
                    <a:pt x="3630119" y="2130884"/>
                    <a:pt x="3606089" y="1875601"/>
                    <a:pt x="3595088" y="1772770"/>
                  </a:cubicBezTo>
                  <a:cubicBezTo>
                    <a:pt x="3585803" y="1686168"/>
                    <a:pt x="3556858" y="1499387"/>
                    <a:pt x="3421180" y="1249565"/>
                  </a:cubicBezTo>
                  <a:cubicBezTo>
                    <a:pt x="3047853" y="561893"/>
                    <a:pt x="2342625" y="273061"/>
                    <a:pt x="2055510" y="155484"/>
                  </a:cubicBezTo>
                  <a:cubicBezTo>
                    <a:pt x="1644030" y="-13040"/>
                    <a:pt x="1422062" y="-6799"/>
                    <a:pt x="1306201" y="5450"/>
                  </a:cubicBezTo>
                  <a:cubicBezTo>
                    <a:pt x="1246437" y="11770"/>
                    <a:pt x="1026108" y="39701"/>
                    <a:pt x="782996" y="179358"/>
                  </a:cubicBezTo>
                  <a:cubicBezTo>
                    <a:pt x="716991" y="217276"/>
                    <a:pt x="571326" y="308170"/>
                    <a:pt x="431358" y="467254"/>
                  </a:cubicBezTo>
                  <a:cubicBezTo>
                    <a:pt x="199091" y="731197"/>
                    <a:pt x="132539" y="1012461"/>
                    <a:pt x="71449" y="1270943"/>
                  </a:cubicBezTo>
                  <a:cubicBezTo>
                    <a:pt x="-2202" y="1582322"/>
                    <a:pt x="-1032" y="1823172"/>
                    <a:pt x="373" y="2092654"/>
                  </a:cubicBezTo>
                  <a:cubicBezTo>
                    <a:pt x="2011" y="2420809"/>
                    <a:pt x="38524" y="2617108"/>
                    <a:pt x="65598" y="2734217"/>
                  </a:cubicBezTo>
                  <a:cubicBezTo>
                    <a:pt x="109601" y="2924431"/>
                    <a:pt x="139561" y="3048093"/>
                    <a:pt x="236306" y="3181742"/>
                  </a:cubicBezTo>
                  <a:cubicBezTo>
                    <a:pt x="377290" y="3376559"/>
                    <a:pt x="564383" y="3460197"/>
                    <a:pt x="666980" y="3504513"/>
                  </a:cubicBezTo>
                  <a:cubicBezTo>
                    <a:pt x="951910" y="3627863"/>
                    <a:pt x="1207662" y="3609451"/>
                    <a:pt x="1368227" y="3596031"/>
                  </a:cubicBezTo>
                  <a:close/>
                </a:path>
              </a:pathLst>
            </a:custGeom>
            <a:noFill/>
            <a:ln cap="flat" cmpd="sng" w="23375">
              <a:solidFill>
                <a:schemeClr val="accent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8" name="Google Shape;318;p23"/>
            <p:cNvSpPr/>
            <p:nvPr/>
          </p:nvSpPr>
          <p:spPr>
            <a:xfrm>
              <a:off x="4979819" y="579385"/>
              <a:ext cx="2068489" cy="2024451"/>
            </a:xfrm>
            <a:custGeom>
              <a:rect b="b" l="l" r="r" t="t"/>
              <a:pathLst>
                <a:path extrusionOk="0" h="3360085" w="3433177">
                  <a:moveTo>
                    <a:pt x="867464" y="3298708"/>
                  </a:moveTo>
                  <a:cubicBezTo>
                    <a:pt x="1125868" y="3376416"/>
                    <a:pt x="1335509" y="3365884"/>
                    <a:pt x="1754869" y="3344896"/>
                  </a:cubicBezTo>
                  <a:cubicBezTo>
                    <a:pt x="2312872" y="3316965"/>
                    <a:pt x="2570028" y="3231377"/>
                    <a:pt x="2642275" y="3206254"/>
                  </a:cubicBezTo>
                  <a:cubicBezTo>
                    <a:pt x="2821409" y="3143915"/>
                    <a:pt x="2965435" y="3091954"/>
                    <a:pt x="3108135" y="2951985"/>
                  </a:cubicBezTo>
                  <a:cubicBezTo>
                    <a:pt x="3308647" y="2755374"/>
                    <a:pt x="3372077" y="2516865"/>
                    <a:pt x="3396498" y="2420354"/>
                  </a:cubicBezTo>
                  <a:cubicBezTo>
                    <a:pt x="3417095" y="2339134"/>
                    <a:pt x="3453609" y="2160701"/>
                    <a:pt x="3418655" y="1888722"/>
                  </a:cubicBezTo>
                  <a:cubicBezTo>
                    <a:pt x="3322535" y="1140194"/>
                    <a:pt x="2807443" y="637274"/>
                    <a:pt x="2597802" y="432548"/>
                  </a:cubicBezTo>
                  <a:cubicBezTo>
                    <a:pt x="2297268" y="139113"/>
                    <a:pt x="2103153" y="68426"/>
                    <a:pt x="1998839" y="39637"/>
                  </a:cubicBezTo>
                  <a:cubicBezTo>
                    <a:pt x="1945005" y="24813"/>
                    <a:pt x="1745117" y="-25822"/>
                    <a:pt x="1488585" y="16543"/>
                  </a:cubicBezTo>
                  <a:cubicBezTo>
                    <a:pt x="1418991" y="28012"/>
                    <a:pt x="1262872" y="59922"/>
                    <a:pt x="1089276" y="155185"/>
                  </a:cubicBezTo>
                  <a:cubicBezTo>
                    <a:pt x="801147" y="313332"/>
                    <a:pt x="650723" y="544117"/>
                    <a:pt x="512471" y="756099"/>
                  </a:cubicBezTo>
                  <a:cubicBezTo>
                    <a:pt x="345975" y="1011538"/>
                    <a:pt x="267487" y="1229137"/>
                    <a:pt x="179713" y="1472639"/>
                  </a:cubicBezTo>
                  <a:cubicBezTo>
                    <a:pt x="72825" y="1769117"/>
                    <a:pt x="39667" y="1958628"/>
                    <a:pt x="24453" y="2073553"/>
                  </a:cubicBezTo>
                  <a:cubicBezTo>
                    <a:pt x="-280" y="2260256"/>
                    <a:pt x="-15182" y="2382046"/>
                    <a:pt x="24453" y="2535824"/>
                  </a:cubicBezTo>
                  <a:cubicBezTo>
                    <a:pt x="82188" y="2759977"/>
                    <a:pt x="216539" y="2899711"/>
                    <a:pt x="290659" y="2975001"/>
                  </a:cubicBezTo>
                  <a:cubicBezTo>
                    <a:pt x="496711" y="3184174"/>
                    <a:pt x="724141" y="3255563"/>
                    <a:pt x="867464" y="3298708"/>
                  </a:cubicBezTo>
                  <a:close/>
                </a:path>
              </a:pathLst>
            </a:custGeom>
            <a:solidFill>
              <a:schemeClr val="accent2"/>
            </a:solidFill>
            <a:ln>
              <a:noFill/>
            </a:ln>
            <a:effectLst>
              <a:outerShdw blurRad="742950" rotWithShape="0" algn="bl" dir="5700000" dist="114300">
                <a:srgbClr val="000000">
                  <a:alpha val="7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19" name="Google Shape;319;p23"/>
            <p:cNvSpPr/>
            <p:nvPr/>
          </p:nvSpPr>
          <p:spPr>
            <a:xfrm>
              <a:off x="4766626" y="1945414"/>
              <a:ext cx="552824" cy="552824"/>
            </a:xfrm>
            <a:custGeom>
              <a:rect b="b" l="l" r="r" t="t"/>
              <a:pathLst>
                <a:path extrusionOk="0" h="807043" w="807043">
                  <a:moveTo>
                    <a:pt x="807044" y="403522"/>
                  </a:moveTo>
                  <a:cubicBezTo>
                    <a:pt x="807044" y="626381"/>
                    <a:pt x="626381" y="807044"/>
                    <a:pt x="403522" y="807044"/>
                  </a:cubicBezTo>
                  <a:cubicBezTo>
                    <a:pt x="180663" y="807044"/>
                    <a:pt x="0" y="626381"/>
                    <a:pt x="0" y="403522"/>
                  </a:cubicBezTo>
                  <a:cubicBezTo>
                    <a:pt x="0" y="180663"/>
                    <a:pt x="180663" y="0"/>
                    <a:pt x="403522" y="0"/>
                  </a:cubicBezTo>
                  <a:cubicBezTo>
                    <a:pt x="626381" y="0"/>
                    <a:pt x="807044" y="180663"/>
                    <a:pt x="807044" y="403522"/>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320" name="Google Shape;320;p23"/>
          <p:cNvSpPr txBox="1"/>
          <p:nvPr>
            <p:ph idx="1" type="body"/>
          </p:nvPr>
        </p:nvSpPr>
        <p:spPr>
          <a:xfrm>
            <a:off x="2401350" y="4762450"/>
            <a:ext cx="7389300" cy="763500"/>
          </a:xfrm>
          <a:prstGeom prst="rect">
            <a:avLst/>
          </a:prstGeom>
        </p:spPr>
        <p:txBody>
          <a:bodyPr anchorCtr="0" anchor="t" bIns="121900" lIns="121900" spcFirstLastPara="1" rIns="121900" wrap="square" tIns="121900">
            <a:noAutofit/>
          </a:bodyPr>
          <a:lstStyle/>
          <a:p>
            <a:pPr indent="0" lvl="0" marL="0" rtl="0" algn="ctr">
              <a:spcBef>
                <a:spcPts val="0"/>
              </a:spcBef>
              <a:spcAft>
                <a:spcPts val="0"/>
              </a:spcAft>
              <a:buNone/>
            </a:pPr>
            <a:r>
              <a:rPr lang="en"/>
              <a:t>Conceptos básicos para entender cómo funcionan nuestros sistemas</a:t>
            </a:r>
            <a:endParaRPr/>
          </a:p>
        </p:txBody>
      </p:sp>
      <p:sp>
        <p:nvSpPr>
          <p:cNvPr id="321" name="Google Shape;321;p23"/>
          <p:cNvSpPr/>
          <p:nvPr/>
        </p:nvSpPr>
        <p:spPr>
          <a:xfrm>
            <a:off x="5620600" y="1334800"/>
            <a:ext cx="981527" cy="766701"/>
          </a:xfrm>
          <a:prstGeom prst="rect">
            <a:avLst/>
          </a:prstGeom>
        </p:spPr>
        <p:txBody>
          <a:bodyPr>
            <a:prstTxWarp prst="textPlain"/>
          </a:bodyPr>
          <a:lstStyle/>
          <a:p>
            <a:pPr lvl="0" algn="ctr"/>
            <a:r>
              <a:rPr b="1" i="0">
                <a:ln>
                  <a:noFill/>
                </a:ln>
                <a:solidFill>
                  <a:schemeClr val="dk1"/>
                </a:solidFill>
                <a:latin typeface="Barlow Semi Condensed"/>
              </a:rPr>
              <a:t>03</a:t>
            </a:r>
          </a:p>
        </p:txBody>
      </p:sp>
      <p:sp>
        <p:nvSpPr>
          <p:cNvPr id="322" name="Google Shape;322;p23"/>
          <p:cNvSpPr/>
          <p:nvPr/>
        </p:nvSpPr>
        <p:spPr>
          <a:xfrm>
            <a:off x="4763552" y="3189525"/>
            <a:ext cx="2451654" cy="866794"/>
          </a:xfrm>
          <a:prstGeom prst="rect">
            <a:avLst/>
          </a:prstGeom>
        </p:spPr>
        <p:txBody>
          <a:bodyPr>
            <a:prstTxWarp prst="textPlain"/>
          </a:bodyPr>
          <a:lstStyle/>
          <a:p>
            <a:pPr lvl="0" algn="ctr"/>
            <a:r>
              <a:rPr b="0" i="0">
                <a:ln>
                  <a:noFill/>
                </a:ln>
                <a:solidFill>
                  <a:schemeClr val="accent3"/>
                </a:solidFill>
                <a:latin typeface="Pacifico"/>
              </a:rPr>
              <a:t>Pilares</a:t>
            </a:r>
          </a:p>
        </p:txBody>
      </p:sp>
      <p:sp>
        <p:nvSpPr>
          <p:cNvPr id="323" name="Google Shape;323;p23"/>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4"/>
          <p:cNvSpPr txBox="1"/>
          <p:nvPr>
            <p:ph type="title"/>
          </p:nvPr>
        </p:nvSpPr>
        <p:spPr>
          <a:xfrm>
            <a:off x="1189050" y="669575"/>
            <a:ext cx="7858200" cy="7635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Los 3</a:t>
            </a:r>
            <a:endParaRPr/>
          </a:p>
        </p:txBody>
      </p:sp>
      <p:sp>
        <p:nvSpPr>
          <p:cNvPr id="329" name="Google Shape;329;p24"/>
          <p:cNvSpPr txBox="1"/>
          <p:nvPr>
            <p:ph idx="1" type="subTitle"/>
          </p:nvPr>
        </p:nvSpPr>
        <p:spPr>
          <a:xfrm>
            <a:off x="1189052" y="3563475"/>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Métricas</a:t>
            </a:r>
            <a:endParaRPr/>
          </a:p>
        </p:txBody>
      </p:sp>
      <p:sp>
        <p:nvSpPr>
          <p:cNvPr id="330" name="Google Shape;330;p24"/>
          <p:cNvSpPr txBox="1"/>
          <p:nvPr>
            <p:ph idx="3" type="subTitle"/>
          </p:nvPr>
        </p:nvSpPr>
        <p:spPr>
          <a:xfrm>
            <a:off x="4766552" y="3504750"/>
            <a:ext cx="26586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Trazas</a:t>
            </a:r>
            <a:endParaRPr/>
          </a:p>
        </p:txBody>
      </p:sp>
      <p:sp>
        <p:nvSpPr>
          <p:cNvPr id="331" name="Google Shape;331;p24"/>
          <p:cNvSpPr txBox="1"/>
          <p:nvPr>
            <p:ph idx="4" type="body"/>
          </p:nvPr>
        </p:nvSpPr>
        <p:spPr>
          <a:xfrm>
            <a:off x="1189050" y="4024771"/>
            <a:ext cx="2658900" cy="26376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sz="1500"/>
              <a:t>P: </a:t>
            </a:r>
            <a:r>
              <a:rPr b="1" lang="en" sz="1500"/>
              <a:t>¿Tengo un problema?</a:t>
            </a:r>
            <a:endParaRPr b="1" sz="1500"/>
          </a:p>
          <a:p>
            <a:pPr indent="0" lvl="0" marL="0" rtl="0" algn="l">
              <a:spcBef>
                <a:spcPts val="0"/>
              </a:spcBef>
              <a:spcAft>
                <a:spcPts val="0"/>
              </a:spcAft>
              <a:buNone/>
            </a:pPr>
            <a:r>
              <a:rPr lang="en" sz="1400"/>
              <a:t>Datos numéricos que cuantifican </a:t>
            </a:r>
            <a:endParaRPr sz="1400"/>
          </a:p>
          <a:p>
            <a:pPr indent="0" lvl="0" marL="0" rtl="0" algn="l">
              <a:spcBef>
                <a:spcPts val="0"/>
              </a:spcBef>
              <a:spcAft>
                <a:spcPts val="0"/>
              </a:spcAft>
              <a:buNone/>
            </a:pPr>
            <a:r>
              <a:rPr lang="en" sz="1400"/>
              <a:t>aspectos del rendimiento del sistema como tiempo de respuesta, ratios de error, caudal y uso de recursos. Suelen ser recogidas a intervalos y nos dan una visión cuantitativa del sistema</a:t>
            </a:r>
            <a:endParaRPr sz="1300"/>
          </a:p>
        </p:txBody>
      </p:sp>
      <p:sp>
        <p:nvSpPr>
          <p:cNvPr id="332" name="Google Shape;332;p24"/>
          <p:cNvSpPr txBox="1"/>
          <p:nvPr>
            <p:ph idx="6" type="body"/>
          </p:nvPr>
        </p:nvSpPr>
        <p:spPr>
          <a:xfrm>
            <a:off x="4884000" y="4024782"/>
            <a:ext cx="26589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sz="1500"/>
              <a:t>P: </a:t>
            </a:r>
            <a:r>
              <a:rPr b="1" lang="en" sz="1500"/>
              <a:t>¿Dónde está?</a:t>
            </a:r>
            <a:endParaRPr b="1" sz="1500"/>
          </a:p>
          <a:p>
            <a:pPr indent="0" lvl="0" marL="0" rtl="0" algn="l">
              <a:spcBef>
                <a:spcPts val="0"/>
              </a:spcBef>
              <a:spcAft>
                <a:spcPts val="0"/>
              </a:spcAft>
              <a:buNone/>
            </a:pPr>
            <a:r>
              <a:rPr lang="en" sz="1300"/>
              <a:t>Nos proporcionan una imagen detallada del flujo de peticiones dentro de nuestras aplicaciones y sus componentes. Son útiles para identificar cuellos de botella, problemas de latencia y para poder comprender mejor cómo se interconectan las distintas partes del sistema (microservicios)</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sz="1600"/>
          </a:p>
        </p:txBody>
      </p:sp>
      <p:sp>
        <p:nvSpPr>
          <p:cNvPr id="333" name="Google Shape;333;p24"/>
          <p:cNvSpPr/>
          <p:nvPr/>
        </p:nvSpPr>
        <p:spPr>
          <a:xfrm>
            <a:off x="1798642" y="1957238"/>
            <a:ext cx="1393200" cy="1393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4"/>
          <p:cNvSpPr/>
          <p:nvPr/>
        </p:nvSpPr>
        <p:spPr>
          <a:xfrm>
            <a:off x="5376142" y="1927259"/>
            <a:ext cx="1393200" cy="1393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4"/>
          <p:cNvSpPr/>
          <p:nvPr/>
        </p:nvSpPr>
        <p:spPr>
          <a:xfrm>
            <a:off x="5832977" y="508750"/>
            <a:ext cx="2369850" cy="1154348"/>
          </a:xfrm>
          <a:prstGeom prst="rect">
            <a:avLst/>
          </a:prstGeom>
        </p:spPr>
        <p:txBody>
          <a:bodyPr>
            <a:prstTxWarp prst="textPlain"/>
          </a:bodyPr>
          <a:lstStyle/>
          <a:p>
            <a:pPr lvl="0" algn="ctr"/>
            <a:r>
              <a:rPr b="0" i="0">
                <a:ln>
                  <a:noFill/>
                </a:ln>
                <a:solidFill>
                  <a:schemeClr val="accent3"/>
                </a:solidFill>
                <a:latin typeface="Pacifico"/>
              </a:rPr>
              <a:t>pilares</a:t>
            </a:r>
          </a:p>
        </p:txBody>
      </p:sp>
      <p:pic>
        <p:nvPicPr>
          <p:cNvPr id="336" name="Google Shape;336;p24"/>
          <p:cNvPicPr preferRelativeResize="0"/>
          <p:nvPr/>
        </p:nvPicPr>
        <p:blipFill>
          <a:blip r:embed="rId3">
            <a:alphaModFix/>
          </a:blip>
          <a:stretch>
            <a:fillRect/>
          </a:stretch>
        </p:blipFill>
        <p:spPr>
          <a:xfrm>
            <a:off x="5460336" y="2011464"/>
            <a:ext cx="1224826" cy="1224796"/>
          </a:xfrm>
          <a:prstGeom prst="rect">
            <a:avLst/>
          </a:prstGeom>
          <a:noFill/>
          <a:ln>
            <a:noFill/>
          </a:ln>
        </p:spPr>
      </p:pic>
      <p:pic>
        <p:nvPicPr>
          <p:cNvPr id="337" name="Google Shape;337;p24"/>
          <p:cNvPicPr preferRelativeResize="0"/>
          <p:nvPr/>
        </p:nvPicPr>
        <p:blipFill>
          <a:blip r:embed="rId4">
            <a:alphaModFix/>
          </a:blip>
          <a:stretch>
            <a:fillRect/>
          </a:stretch>
        </p:blipFill>
        <p:spPr>
          <a:xfrm>
            <a:off x="1856523" y="2015109"/>
            <a:ext cx="1277474" cy="1277474"/>
          </a:xfrm>
          <a:prstGeom prst="rect">
            <a:avLst/>
          </a:prstGeom>
          <a:noFill/>
          <a:ln>
            <a:noFill/>
          </a:ln>
        </p:spPr>
      </p:pic>
      <p:sp>
        <p:nvSpPr>
          <p:cNvPr id="338" name="Google Shape;338;p24"/>
          <p:cNvSpPr txBox="1"/>
          <p:nvPr>
            <p:ph idx="2" type="subTitle"/>
          </p:nvPr>
        </p:nvSpPr>
        <p:spPr>
          <a:xfrm>
            <a:off x="8202827" y="3563475"/>
            <a:ext cx="2658900" cy="606900"/>
          </a:xfrm>
          <a:prstGeom prst="rect">
            <a:avLst/>
          </a:prstGeom>
        </p:spPr>
        <p:txBody>
          <a:bodyPr anchorCtr="0" anchor="ctr" bIns="121900" lIns="121900" spcFirstLastPara="1" rIns="121900" wrap="square" tIns="121900">
            <a:noAutofit/>
          </a:bodyPr>
          <a:lstStyle/>
          <a:p>
            <a:pPr indent="0" lvl="0" marL="0" rtl="0" algn="ctr">
              <a:spcBef>
                <a:spcPts val="0"/>
              </a:spcBef>
              <a:spcAft>
                <a:spcPts val="0"/>
              </a:spcAft>
              <a:buNone/>
            </a:pPr>
            <a:r>
              <a:rPr lang="en"/>
              <a:t>Logs</a:t>
            </a:r>
            <a:endParaRPr/>
          </a:p>
        </p:txBody>
      </p:sp>
      <p:sp>
        <p:nvSpPr>
          <p:cNvPr id="339" name="Google Shape;339;p24"/>
          <p:cNvSpPr txBox="1"/>
          <p:nvPr>
            <p:ph idx="5" type="body"/>
          </p:nvPr>
        </p:nvSpPr>
        <p:spPr>
          <a:xfrm>
            <a:off x="8131050" y="4024775"/>
            <a:ext cx="2877000" cy="16608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b="1" lang="en" sz="1500"/>
              <a:t>P: </a:t>
            </a:r>
            <a:r>
              <a:rPr b="1" lang="en" sz="1500"/>
              <a:t>¿Qué lo está causando?</a:t>
            </a:r>
            <a:endParaRPr b="1" sz="1500"/>
          </a:p>
          <a:p>
            <a:pPr indent="0" lvl="0" marL="0" rtl="0" algn="l">
              <a:spcBef>
                <a:spcPts val="0"/>
              </a:spcBef>
              <a:spcAft>
                <a:spcPts val="0"/>
              </a:spcAft>
              <a:buNone/>
            </a:pPr>
            <a:r>
              <a:rPr lang="en" sz="1400"/>
              <a:t>R</a:t>
            </a:r>
            <a:r>
              <a:rPr lang="en" sz="1400"/>
              <a:t>egistros detallados de eventos en el sistema. Nos proporcionan información sobre interacciones de usuarios, mensajes de error, eventos del sistema y otros datos relevantes. Son necesarios para desarrollar, resolver incidentes, audits…</a:t>
            </a:r>
            <a:endParaRPr sz="1400"/>
          </a:p>
          <a:p>
            <a:pPr indent="0" lvl="0" marL="0" rtl="0" algn="l">
              <a:spcBef>
                <a:spcPts val="0"/>
              </a:spcBef>
              <a:spcAft>
                <a:spcPts val="0"/>
              </a:spcAft>
              <a:buNone/>
            </a:pPr>
            <a:r>
              <a:t/>
            </a:r>
            <a:endParaRPr sz="1400"/>
          </a:p>
        </p:txBody>
      </p:sp>
      <p:sp>
        <p:nvSpPr>
          <p:cNvPr id="340" name="Google Shape;340;p24"/>
          <p:cNvSpPr/>
          <p:nvPr/>
        </p:nvSpPr>
        <p:spPr>
          <a:xfrm>
            <a:off x="8774092" y="1957242"/>
            <a:ext cx="1393200" cy="13932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1" name="Google Shape;341;p24"/>
          <p:cNvPicPr preferRelativeResize="0"/>
          <p:nvPr/>
        </p:nvPicPr>
        <p:blipFill>
          <a:blip r:embed="rId5">
            <a:alphaModFix/>
          </a:blip>
          <a:stretch>
            <a:fillRect/>
          </a:stretch>
        </p:blipFill>
        <p:spPr>
          <a:xfrm>
            <a:off x="8857463" y="2041438"/>
            <a:ext cx="1224825" cy="1224825"/>
          </a:xfrm>
          <a:prstGeom prst="rect">
            <a:avLst/>
          </a:prstGeom>
          <a:noFill/>
          <a:ln>
            <a:noFill/>
          </a:ln>
        </p:spPr>
      </p:pic>
      <p:sp>
        <p:nvSpPr>
          <p:cNvPr id="342" name="Google Shape;342;p24"/>
          <p:cNvSpPr txBox="1"/>
          <p:nvPr>
            <p:ph idx="12" type="sldNum"/>
          </p:nvPr>
        </p:nvSpPr>
        <p:spPr>
          <a:xfrm>
            <a:off x="11409045" y="6333134"/>
            <a:ext cx="731700" cy="525000"/>
          </a:xfrm>
          <a:prstGeom prst="rect">
            <a:avLst/>
          </a:prstGeom>
        </p:spPr>
        <p:txBody>
          <a:bodyPr anchorCtr="0" anchor="t" bIns="121900" lIns="121900" spcFirstLastPara="1" rIns="121900" wrap="square" tIns="1219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Mania">
  <a:themeElements>
    <a:clrScheme name="Simple Light">
      <a:dk1>
        <a:srgbClr val="FFFFFF"/>
      </a:dk1>
      <a:lt1>
        <a:srgbClr val="093B9B"/>
      </a:lt1>
      <a:dk2>
        <a:srgbClr val="FFFFFF"/>
      </a:dk2>
      <a:lt2>
        <a:srgbClr val="FFFFFF"/>
      </a:lt2>
      <a:accent1>
        <a:srgbClr val="0C52E5"/>
      </a:accent1>
      <a:accent2>
        <a:srgbClr val="FF9CFC"/>
      </a:accent2>
      <a:accent3>
        <a:srgbClr val="42F8FF"/>
      </a:accent3>
      <a:accent4>
        <a:srgbClr val="FFFFFF"/>
      </a:accent4>
      <a:accent5>
        <a:srgbClr val="FFFFFF"/>
      </a:accent5>
      <a:accent6>
        <a:srgbClr val="FFFFFF"/>
      </a:accent6>
      <a:hlink>
        <a:srgbClr val="42F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